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9.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57" r:id="rId2"/>
    <p:sldMasterId id="2147483887" r:id="rId3"/>
    <p:sldMasterId id="2147483917" r:id="rId4"/>
    <p:sldMasterId id="2147483947" r:id="rId5"/>
    <p:sldMasterId id="2147483977" r:id="rId6"/>
    <p:sldMasterId id="2147484007" r:id="rId7"/>
    <p:sldMasterId id="2147484037" r:id="rId8"/>
    <p:sldMasterId id="2147484067" r:id="rId9"/>
    <p:sldMasterId id="2147484097" r:id="rId10"/>
  </p:sldMasterIdLst>
  <p:notesMasterIdLst>
    <p:notesMasterId r:id="rId21"/>
  </p:notesMasterIdLst>
  <p:sldIdLst>
    <p:sldId id="256" r:id="rId11"/>
    <p:sldId id="862" r:id="rId12"/>
    <p:sldId id="272" r:id="rId13"/>
    <p:sldId id="868" r:id="rId14"/>
    <p:sldId id="808" r:id="rId15"/>
    <p:sldId id="314" r:id="rId16"/>
    <p:sldId id="865" r:id="rId17"/>
    <p:sldId id="866" r:id="rId18"/>
    <p:sldId id="867" r:id="rId19"/>
    <p:sldId id="289" r:id="rId20"/>
  </p:sldIdLst>
  <p:sldSz cx="13003213" cy="7315200"/>
  <p:notesSz cx="6858000" cy="9144000"/>
  <p:defaultTextStyle>
    <a:defPPr>
      <a:defRPr lang="nb-NO"/>
    </a:defPPr>
    <a:lvl1pPr marL="0" algn="l" defTabSz="975064" rtl="0" eaLnBrk="1" latinLnBrk="0" hangingPunct="1">
      <a:defRPr sz="1920" kern="1200">
        <a:solidFill>
          <a:schemeClr val="tx1"/>
        </a:solidFill>
        <a:latin typeface="+mn-lt"/>
        <a:ea typeface="+mn-ea"/>
        <a:cs typeface="+mn-cs"/>
      </a:defRPr>
    </a:lvl1pPr>
    <a:lvl2pPr marL="487533" algn="l" defTabSz="975064" rtl="0" eaLnBrk="1" latinLnBrk="0" hangingPunct="1">
      <a:defRPr sz="1920" kern="1200">
        <a:solidFill>
          <a:schemeClr val="tx1"/>
        </a:solidFill>
        <a:latin typeface="+mn-lt"/>
        <a:ea typeface="+mn-ea"/>
        <a:cs typeface="+mn-cs"/>
      </a:defRPr>
    </a:lvl2pPr>
    <a:lvl3pPr marL="975064" algn="l" defTabSz="975064" rtl="0" eaLnBrk="1" latinLnBrk="0" hangingPunct="1">
      <a:defRPr sz="1920" kern="1200">
        <a:solidFill>
          <a:schemeClr val="tx1"/>
        </a:solidFill>
        <a:latin typeface="+mn-lt"/>
        <a:ea typeface="+mn-ea"/>
        <a:cs typeface="+mn-cs"/>
      </a:defRPr>
    </a:lvl3pPr>
    <a:lvl4pPr marL="1462597" algn="l" defTabSz="975064" rtl="0" eaLnBrk="1" latinLnBrk="0" hangingPunct="1">
      <a:defRPr sz="1920" kern="1200">
        <a:solidFill>
          <a:schemeClr val="tx1"/>
        </a:solidFill>
        <a:latin typeface="+mn-lt"/>
        <a:ea typeface="+mn-ea"/>
        <a:cs typeface="+mn-cs"/>
      </a:defRPr>
    </a:lvl4pPr>
    <a:lvl5pPr marL="1950129" algn="l" defTabSz="975064" rtl="0" eaLnBrk="1" latinLnBrk="0" hangingPunct="1">
      <a:defRPr sz="1920" kern="1200">
        <a:solidFill>
          <a:schemeClr val="tx1"/>
        </a:solidFill>
        <a:latin typeface="+mn-lt"/>
        <a:ea typeface="+mn-ea"/>
        <a:cs typeface="+mn-cs"/>
      </a:defRPr>
    </a:lvl5pPr>
    <a:lvl6pPr marL="2437661" algn="l" defTabSz="975064" rtl="0" eaLnBrk="1" latinLnBrk="0" hangingPunct="1">
      <a:defRPr sz="1920" kern="1200">
        <a:solidFill>
          <a:schemeClr val="tx1"/>
        </a:solidFill>
        <a:latin typeface="+mn-lt"/>
        <a:ea typeface="+mn-ea"/>
        <a:cs typeface="+mn-cs"/>
      </a:defRPr>
    </a:lvl6pPr>
    <a:lvl7pPr marL="2925194" algn="l" defTabSz="975064" rtl="0" eaLnBrk="1" latinLnBrk="0" hangingPunct="1">
      <a:defRPr sz="1920" kern="1200">
        <a:solidFill>
          <a:schemeClr val="tx1"/>
        </a:solidFill>
        <a:latin typeface="+mn-lt"/>
        <a:ea typeface="+mn-ea"/>
        <a:cs typeface="+mn-cs"/>
      </a:defRPr>
    </a:lvl7pPr>
    <a:lvl8pPr marL="3412726" algn="l" defTabSz="975064" rtl="0" eaLnBrk="1" latinLnBrk="0" hangingPunct="1">
      <a:defRPr sz="1920" kern="1200">
        <a:solidFill>
          <a:schemeClr val="tx1"/>
        </a:solidFill>
        <a:latin typeface="+mn-lt"/>
        <a:ea typeface="+mn-ea"/>
        <a:cs typeface="+mn-cs"/>
      </a:defRPr>
    </a:lvl8pPr>
    <a:lvl9pPr marL="3900259" algn="l" defTabSz="975064" rtl="0" eaLnBrk="1" latinLnBrk="0" hangingPunct="1">
      <a:defRPr sz="192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Nacke" initials="MN" lastIdx="1" clrIdx="0">
    <p:extLst>
      <p:ext uri="{19B8F6BF-5375-455C-9EA6-DF929625EA0E}">
        <p15:presenceInfo xmlns:p15="http://schemas.microsoft.com/office/powerpoint/2012/main" userId="S::melissa@aeco.no::d9e5a764-f4b2-4480-a38a-5ee5941b06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6" autoAdjust="0"/>
    <p:restoredTop sz="90364" autoAdjust="0"/>
  </p:normalViewPr>
  <p:slideViewPr>
    <p:cSldViewPr snapToGrid="0" snapToObjects="1">
      <p:cViewPr varScale="1">
        <p:scale>
          <a:sx n="97" d="100"/>
          <a:sy n="97" d="100"/>
        </p:scale>
        <p:origin x="7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400" b="0" i="0" u="none" strike="noStrike" kern="1200" spc="0" baseline="0">
                <a:solidFill>
                  <a:schemeClr val="tx1">
                    <a:lumMod val="65000"/>
                    <a:lumOff val="35000"/>
                  </a:schemeClr>
                </a:solidFill>
                <a:latin typeface="+mn-lt"/>
                <a:ea typeface="+mn-ea"/>
                <a:cs typeface="+mn-cs"/>
              </a:defRPr>
            </a:pPr>
            <a:r>
              <a:rPr lang="en-US" sz="3400" dirty="0"/>
              <a:t>Vessels operated</a:t>
            </a:r>
            <a:r>
              <a:rPr lang="en-US" sz="3400" baseline="0" dirty="0"/>
              <a:t> and managed by AECO members</a:t>
            </a:r>
          </a:p>
        </c:rich>
      </c:tx>
      <c:overlay val="0"/>
      <c:spPr>
        <a:noFill/>
        <a:ln>
          <a:noFill/>
        </a:ln>
        <a:effectLst/>
      </c:spPr>
      <c:txPr>
        <a:bodyPr rot="0" spcFirstLastPara="1" vertOverflow="ellipsis" vert="horz" wrap="square" anchor="ctr" anchorCtr="1"/>
        <a:lstStyle/>
        <a:p>
          <a:pPr>
            <a:defRPr sz="3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7.4639266246545252E-2"/>
          <c:y val="0.11983486653596742"/>
          <c:w val="0.89687770103257947"/>
          <c:h val="0.70384943984213866"/>
        </c:manualLayout>
      </c:layout>
      <c:barChart>
        <c:barDir val="bar"/>
        <c:grouping val="stacked"/>
        <c:varyColors val="0"/>
        <c:ser>
          <c:idx val="0"/>
          <c:order val="0"/>
          <c:tx>
            <c:v>Cruise vessels</c:v>
          </c:tx>
          <c:spPr>
            <a:solidFill>
              <a:schemeClr val="accent1"/>
            </a:solidFill>
            <a:ln>
              <a:noFill/>
            </a:ln>
            <a:effectLst/>
          </c:spPr>
          <c:invertIfNegative val="0"/>
          <c:cat>
            <c:numRef>
              <c:f>'Detail of members and vessels'!$B$1:$L$1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'Detail of members and vessels'!$B$12:$L$12</c:f>
              <c:numCache>
                <c:formatCode>General</c:formatCode>
                <c:ptCount val="11"/>
                <c:pt idx="0">
                  <c:v>16</c:v>
                </c:pt>
                <c:pt idx="1">
                  <c:v>19</c:v>
                </c:pt>
                <c:pt idx="2">
                  <c:v>20</c:v>
                </c:pt>
                <c:pt idx="3">
                  <c:v>27</c:v>
                </c:pt>
                <c:pt idx="4">
                  <c:v>27</c:v>
                </c:pt>
                <c:pt idx="5">
                  <c:v>30</c:v>
                </c:pt>
                <c:pt idx="6">
                  <c:v>32</c:v>
                </c:pt>
                <c:pt idx="7">
                  <c:v>36</c:v>
                </c:pt>
                <c:pt idx="8">
                  <c:v>50</c:v>
                </c:pt>
                <c:pt idx="9">
                  <c:v>56</c:v>
                </c:pt>
                <c:pt idx="10">
                  <c:v>60</c:v>
                </c:pt>
              </c:numCache>
            </c:numRef>
          </c:val>
          <c:extLst>
            <c:ext xmlns:c16="http://schemas.microsoft.com/office/drawing/2014/chart" uri="{C3380CC4-5D6E-409C-BE32-E72D297353CC}">
              <c16:uniqueId val="{00000000-A82A-450F-B136-152C9F92FDD2}"/>
            </c:ext>
          </c:extLst>
        </c:ser>
        <c:ser>
          <c:idx val="1"/>
          <c:order val="1"/>
          <c:tx>
            <c:v>Yachts</c:v>
          </c:tx>
          <c:spPr>
            <a:solidFill>
              <a:schemeClr val="accent1">
                <a:lumMod val="60000"/>
                <a:lumOff val="40000"/>
              </a:schemeClr>
            </a:solidFill>
            <a:ln>
              <a:noFill/>
            </a:ln>
            <a:effectLst/>
          </c:spPr>
          <c:invertIfNegative val="0"/>
          <c:cat>
            <c:numRef>
              <c:f>'Detail of members and vessels'!$B$1:$L$1</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'Detail of members and vessels'!$B$13:$L$13</c:f>
              <c:numCache>
                <c:formatCode>General</c:formatCode>
                <c:ptCount val="11"/>
                <c:pt idx="0">
                  <c:v>1</c:v>
                </c:pt>
                <c:pt idx="1">
                  <c:v>1</c:v>
                </c:pt>
                <c:pt idx="2">
                  <c:v>1</c:v>
                </c:pt>
                <c:pt idx="3">
                  <c:v>1</c:v>
                </c:pt>
                <c:pt idx="4">
                  <c:v>2</c:v>
                </c:pt>
                <c:pt idx="5">
                  <c:v>4</c:v>
                </c:pt>
                <c:pt idx="6">
                  <c:v>6</c:v>
                </c:pt>
                <c:pt idx="7">
                  <c:v>8</c:v>
                </c:pt>
                <c:pt idx="8">
                  <c:v>10</c:v>
                </c:pt>
                <c:pt idx="9">
                  <c:v>10</c:v>
                </c:pt>
                <c:pt idx="10">
                  <c:v>10</c:v>
                </c:pt>
              </c:numCache>
            </c:numRef>
          </c:val>
          <c:extLst>
            <c:ext xmlns:c16="http://schemas.microsoft.com/office/drawing/2014/chart" uri="{C3380CC4-5D6E-409C-BE32-E72D297353CC}">
              <c16:uniqueId val="{00000001-A82A-450F-B136-152C9F92FDD2}"/>
            </c:ext>
          </c:extLst>
        </c:ser>
        <c:dLbls>
          <c:showLegendKey val="0"/>
          <c:showVal val="0"/>
          <c:showCatName val="0"/>
          <c:showSerName val="0"/>
          <c:showPercent val="0"/>
          <c:showBubbleSize val="0"/>
        </c:dLbls>
        <c:gapWidth val="150"/>
        <c:overlap val="100"/>
        <c:axId val="452939560"/>
        <c:axId val="452941200"/>
      </c:barChart>
      <c:catAx>
        <c:axId val="452939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a-DK"/>
          </a:p>
        </c:txPr>
        <c:crossAx val="452941200"/>
        <c:crosses val="autoZero"/>
        <c:auto val="1"/>
        <c:lblAlgn val="ctr"/>
        <c:lblOffset val="100"/>
        <c:noMultiLvlLbl val="0"/>
      </c:catAx>
      <c:valAx>
        <c:axId val="452941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a-DK"/>
          </a:p>
        </c:txPr>
        <c:crossAx val="452939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3.jpeg"/><Relationship Id="rId4" Type="http://schemas.microsoft.com/office/2007/relationships/hdphoto" Target="../media/hdphoto1.wdp"/></Relationships>
</file>

<file path=ppt/drawings/drawing1.xml><?xml version="1.0" encoding="utf-8"?>
<c:userShapes xmlns:c="http://schemas.openxmlformats.org/drawingml/2006/chart">
  <cdr:relSizeAnchor xmlns:cdr="http://schemas.openxmlformats.org/drawingml/2006/chartDrawing">
    <cdr:from>
      <cdr:x>0.41938</cdr:x>
      <cdr:y>0.55657</cdr:y>
    </cdr:from>
    <cdr:to>
      <cdr:x>0.75601</cdr:x>
      <cdr:y>0.85447</cdr:y>
    </cdr:to>
    <cdr:pic>
      <cdr:nvPicPr>
        <cdr:cNvPr id="2" name="Bilde 1">
          <a:extLst xmlns:a="http://schemas.openxmlformats.org/drawingml/2006/main">
            <a:ext uri="{FF2B5EF4-FFF2-40B4-BE49-F238E27FC236}">
              <a16:creationId xmlns:a16="http://schemas.microsoft.com/office/drawing/2014/main" id="{BE807C9D-DB81-4A11-B950-ACB20DC7182F}"/>
            </a:ext>
          </a:extLst>
        </cdr:cNvPr>
        <cdr:cNvPicPr/>
      </cdr:nvPicPr>
      <cdr:blipFill>
        <a:blip xmlns:a="http://schemas.openxmlformats.org/drawingml/2006/main" xmlns:r="http://schemas.openxmlformats.org/officeDocument/2006/relationships" r:embed="rId1">
          <a:duotone>
            <a:schemeClr val="accent1">
              <a:shade val="45000"/>
              <a:satMod val="135000"/>
            </a:schemeClr>
            <a:prstClr val="white"/>
          </a:duotone>
        </a:blip>
        <a:stretch xmlns:a="http://schemas.openxmlformats.org/drawingml/2006/main">
          <a:fillRect/>
        </a:stretch>
      </cdr:blipFill>
      <cdr:spPr>
        <a:xfrm xmlns:a="http://schemas.openxmlformats.org/drawingml/2006/main">
          <a:off x="5259193" y="3404941"/>
          <a:ext cx="4221456" cy="1822484"/>
        </a:xfrm>
        <a:prstGeom xmlns:a="http://schemas.openxmlformats.org/drawingml/2006/main" prst="rect">
          <a:avLst/>
        </a:prstGeom>
      </cdr:spPr>
    </cdr:pic>
  </cdr:relSizeAnchor>
  <cdr:relSizeAnchor xmlns:cdr="http://schemas.openxmlformats.org/drawingml/2006/chartDrawing">
    <cdr:from>
      <cdr:x>0.76189</cdr:x>
      <cdr:y>0.69686</cdr:y>
    </cdr:from>
    <cdr:to>
      <cdr:x>0.90089</cdr:x>
      <cdr:y>0.83158</cdr:y>
    </cdr:to>
    <cdr:pic>
      <cdr:nvPicPr>
        <cdr:cNvPr id="3" name="Bilde 2">
          <a:extLst xmlns:a="http://schemas.openxmlformats.org/drawingml/2006/main">
            <a:ext uri="{FF2B5EF4-FFF2-40B4-BE49-F238E27FC236}">
              <a16:creationId xmlns:a16="http://schemas.microsoft.com/office/drawing/2014/main" id="{740FFE82-83D6-49DC-AAE3-BF9BB2310C5D}"/>
            </a:ext>
          </a:extLst>
        </cdr:cNvPr>
        <cdr:cNvPicPr/>
      </cdr:nvPicPr>
      <cdr:blipFill>
        <a:blip xmlns:a="http://schemas.openxmlformats.org/drawingml/2006/main" xmlns:r="http://schemas.openxmlformats.org/officeDocument/2006/relationships" r:embed="rId2" cstate="print">
          <a:duotone>
            <a:schemeClr val="accent1">
              <a:shade val="45000"/>
              <a:satMod val="135000"/>
            </a:schemeClr>
            <a:prstClr val="white"/>
          </a:duotone>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9554395" y="4263205"/>
          <a:ext cx="1743075" cy="824230"/>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0.85529</cdr:x>
      <cdr:y>0.5</cdr:y>
    </cdr:from>
    <cdr:to>
      <cdr:x>0.96558</cdr:x>
      <cdr:y>0.72472</cdr:y>
    </cdr:to>
    <cdr:pic>
      <cdr:nvPicPr>
        <cdr:cNvPr id="5" name="Bilde 4">
          <a:extLst xmlns:a="http://schemas.openxmlformats.org/drawingml/2006/main">
            <a:ext uri="{FF2B5EF4-FFF2-40B4-BE49-F238E27FC236}">
              <a16:creationId xmlns:a16="http://schemas.microsoft.com/office/drawing/2014/main" id="{5C732A3D-E8C0-4746-A0F2-7132E3DC584D}"/>
            </a:ext>
          </a:extLst>
        </cdr:cNvPr>
        <cdr:cNvPicPr/>
      </cdr:nvPicPr>
      <cdr:blipFill>
        <a:blip xmlns:a="http://schemas.openxmlformats.org/drawingml/2006/main" xmlns:r="http://schemas.openxmlformats.org/officeDocument/2006/relationships"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xmlns:a="http://schemas.openxmlformats.org/drawingml/2006/main">
          <a:fillRect/>
        </a:stretch>
      </cdr:blipFill>
      <cdr:spPr>
        <a:xfrm xmlns:a="http://schemas.openxmlformats.org/drawingml/2006/main">
          <a:off x="10725649" y="3058885"/>
          <a:ext cx="1383030" cy="1374775"/>
        </a:xfrm>
        <a:prstGeom xmlns:a="http://schemas.openxmlformats.org/drawingml/2006/main" prst="rect">
          <a:avLst/>
        </a:prstGeom>
        <a:blipFill xmlns:a="http://schemas.openxmlformats.org/drawingml/2006/main">
          <a:blip xmlns:r="http://schemas.openxmlformats.org/officeDocument/2006/relationships" r:embed="rId5"/>
          <a:tile tx="0" ty="0" sx="100000" sy="100000" flip="none" algn="tl"/>
        </a:blipFill>
        <a:ln xmlns:a="http://schemas.openxmlformats.org/drawingml/2006/main">
          <a:noFill/>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276CB-78C6-A149-AB61-56845AC2CF39}" type="datetimeFigureOut">
              <a:rPr lang="nb-NO" smtClean="0"/>
              <a:t>28.09.2020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37DF8-828D-084F-965F-982FAAC47DBF}" type="slidenum">
              <a:rPr lang="nb-NO" smtClean="0"/>
              <a:t>‹nr.›</a:t>
            </a:fld>
            <a:endParaRPr lang="nb-NO"/>
          </a:p>
        </p:txBody>
      </p:sp>
    </p:spTree>
    <p:extLst>
      <p:ext uri="{BB962C8B-B14F-4D97-AF65-F5344CB8AC3E}">
        <p14:creationId xmlns:p14="http://schemas.microsoft.com/office/powerpoint/2010/main" val="3213775559"/>
      </p:ext>
    </p:extLst>
  </p:cSld>
  <p:clrMap bg1="lt1" tx1="dk1" bg2="lt2" tx2="dk2" accent1="accent1" accent2="accent2" accent3="accent3" accent4="accent4" accent5="accent5" accent6="accent6" hlink="hlink" folHlink="folHlink"/>
  <p:notesStyle>
    <a:lvl1pPr marL="0" algn="l" defTabSz="975064" rtl="0" eaLnBrk="1" latinLnBrk="0" hangingPunct="1">
      <a:defRPr sz="1280" kern="1200">
        <a:solidFill>
          <a:schemeClr val="tx1"/>
        </a:solidFill>
        <a:latin typeface="+mn-lt"/>
        <a:ea typeface="+mn-ea"/>
        <a:cs typeface="+mn-cs"/>
      </a:defRPr>
    </a:lvl1pPr>
    <a:lvl2pPr marL="487533" algn="l" defTabSz="975064" rtl="0" eaLnBrk="1" latinLnBrk="0" hangingPunct="1">
      <a:defRPr sz="1280" kern="1200">
        <a:solidFill>
          <a:schemeClr val="tx1"/>
        </a:solidFill>
        <a:latin typeface="+mn-lt"/>
        <a:ea typeface="+mn-ea"/>
        <a:cs typeface="+mn-cs"/>
      </a:defRPr>
    </a:lvl2pPr>
    <a:lvl3pPr marL="975064" algn="l" defTabSz="975064" rtl="0" eaLnBrk="1" latinLnBrk="0" hangingPunct="1">
      <a:defRPr sz="1280" kern="1200">
        <a:solidFill>
          <a:schemeClr val="tx1"/>
        </a:solidFill>
        <a:latin typeface="+mn-lt"/>
        <a:ea typeface="+mn-ea"/>
        <a:cs typeface="+mn-cs"/>
      </a:defRPr>
    </a:lvl3pPr>
    <a:lvl4pPr marL="1462597" algn="l" defTabSz="975064" rtl="0" eaLnBrk="1" latinLnBrk="0" hangingPunct="1">
      <a:defRPr sz="1280" kern="1200">
        <a:solidFill>
          <a:schemeClr val="tx1"/>
        </a:solidFill>
        <a:latin typeface="+mn-lt"/>
        <a:ea typeface="+mn-ea"/>
        <a:cs typeface="+mn-cs"/>
      </a:defRPr>
    </a:lvl4pPr>
    <a:lvl5pPr marL="1950129" algn="l" defTabSz="975064" rtl="0" eaLnBrk="1" latinLnBrk="0" hangingPunct="1">
      <a:defRPr sz="1280" kern="1200">
        <a:solidFill>
          <a:schemeClr val="tx1"/>
        </a:solidFill>
        <a:latin typeface="+mn-lt"/>
        <a:ea typeface="+mn-ea"/>
        <a:cs typeface="+mn-cs"/>
      </a:defRPr>
    </a:lvl5pPr>
    <a:lvl6pPr marL="2437661" algn="l" defTabSz="975064" rtl="0" eaLnBrk="1" latinLnBrk="0" hangingPunct="1">
      <a:defRPr sz="1280" kern="1200">
        <a:solidFill>
          <a:schemeClr val="tx1"/>
        </a:solidFill>
        <a:latin typeface="+mn-lt"/>
        <a:ea typeface="+mn-ea"/>
        <a:cs typeface="+mn-cs"/>
      </a:defRPr>
    </a:lvl6pPr>
    <a:lvl7pPr marL="2925194" algn="l" defTabSz="975064" rtl="0" eaLnBrk="1" latinLnBrk="0" hangingPunct="1">
      <a:defRPr sz="1280" kern="1200">
        <a:solidFill>
          <a:schemeClr val="tx1"/>
        </a:solidFill>
        <a:latin typeface="+mn-lt"/>
        <a:ea typeface="+mn-ea"/>
        <a:cs typeface="+mn-cs"/>
      </a:defRPr>
    </a:lvl7pPr>
    <a:lvl8pPr marL="3412726" algn="l" defTabSz="975064" rtl="0" eaLnBrk="1" latinLnBrk="0" hangingPunct="1">
      <a:defRPr sz="1280" kern="1200">
        <a:solidFill>
          <a:schemeClr val="tx1"/>
        </a:solidFill>
        <a:latin typeface="+mn-lt"/>
        <a:ea typeface="+mn-ea"/>
        <a:cs typeface="+mn-cs"/>
      </a:defRPr>
    </a:lvl8pPr>
    <a:lvl9pPr marL="3900259" algn="l" defTabSz="975064" rtl="0" eaLnBrk="1" latinLnBrk="0" hangingPunct="1">
      <a:defRPr sz="12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37DF8-828D-084F-965F-982FAAC47DBF}" type="slidenum">
              <a:rPr lang="nb-NO" smtClean="0"/>
              <a:t>1</a:t>
            </a:fld>
            <a:endParaRPr lang="nb-NO"/>
          </a:p>
        </p:txBody>
      </p:sp>
    </p:spTree>
    <p:extLst>
      <p:ext uri="{BB962C8B-B14F-4D97-AF65-F5344CB8AC3E}">
        <p14:creationId xmlns:p14="http://schemas.microsoft.com/office/powerpoint/2010/main" val="4078050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en-CA" sz="1200" b="0" i="0" kern="1200" dirty="0">
                <a:solidFill>
                  <a:schemeClr val="tx1"/>
                </a:solidFill>
                <a:effectLst/>
                <a:latin typeface="+mn-lt"/>
                <a:ea typeface="+mn-ea"/>
                <a:cs typeface="+mn-cs"/>
              </a:rPr>
              <a:t>The Association of Arctic Expedition Cruise Operators' role is to ensure that expedition cruises and tourism in the Arctic is carried out with the utmost consideration for the vulnerable, natural environment, local cultures and cultural remains, as well as the challenging safety hazards at sea and on land.</a:t>
            </a:r>
          </a:p>
          <a:p>
            <a:pPr fontAlgn="base"/>
            <a:r>
              <a:rPr lang="en-CA" sz="1200" b="0" i="0" kern="1200" dirty="0">
                <a:solidFill>
                  <a:schemeClr val="tx1"/>
                </a:solidFill>
                <a:effectLst/>
                <a:latin typeface="+mn-lt"/>
                <a:ea typeface="+mn-ea"/>
                <a:cs typeface="+mn-cs"/>
              </a:rPr>
              <a:t>AECO also represents the concerns and views of the expedition cruise tourism companies operating in the Arctic.</a:t>
            </a:r>
          </a:p>
          <a:p>
            <a:endParaRPr lang="en-US" dirty="0"/>
          </a:p>
          <a:p>
            <a:r>
              <a:rPr lang="en-US" dirty="0"/>
              <a:t>AECO’s members include vessel operators, owners, hotel management companies, but also affiliate companies with interest in the industry. </a:t>
            </a:r>
          </a:p>
        </p:txBody>
      </p:sp>
      <p:sp>
        <p:nvSpPr>
          <p:cNvPr id="4" name="Plassholder for top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THIRD JOINT ARCTIC SAR WORKSHOP &amp; ttx</a:t>
            </a:r>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86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Represent a majority of the exediton cruise industry in the Arctic </a:t>
            </a:r>
            <a:endParaRPr lang="en-US" dirty="0"/>
          </a:p>
        </p:txBody>
      </p:sp>
      <p:sp>
        <p:nvSpPr>
          <p:cNvPr id="4" name="Slide Number Placeholder 3"/>
          <p:cNvSpPr>
            <a:spLocks noGrp="1"/>
          </p:cNvSpPr>
          <p:nvPr>
            <p:ph type="sldNum" sz="quarter" idx="5"/>
          </p:nvPr>
        </p:nvSpPr>
        <p:spPr/>
        <p:txBody>
          <a:bodyPr/>
          <a:lstStyle/>
          <a:p>
            <a:fld id="{29237DF8-828D-084F-965F-982FAAC47DBF}" type="slidenum">
              <a:rPr lang="nb-NO" smtClean="0"/>
              <a:t>3</a:t>
            </a:fld>
            <a:endParaRPr lang="nb-NO"/>
          </a:p>
        </p:txBody>
      </p:sp>
    </p:spTree>
    <p:extLst>
      <p:ext uri="{BB962C8B-B14F-4D97-AF65-F5344CB8AC3E}">
        <p14:creationId xmlns:p14="http://schemas.microsoft.com/office/powerpoint/2010/main" val="33385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29237DF8-828D-084F-965F-982FAAC47DBF}" type="slidenum">
              <a:rPr lang="nb-NO" smtClean="0"/>
              <a:t>4</a:t>
            </a:fld>
            <a:endParaRPr lang="nb-NO"/>
          </a:p>
        </p:txBody>
      </p:sp>
    </p:spTree>
    <p:extLst>
      <p:ext uri="{BB962C8B-B14F-4D97-AF65-F5344CB8AC3E}">
        <p14:creationId xmlns:p14="http://schemas.microsoft.com/office/powerpoint/2010/main" val="814002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topptekst 3"/>
          <p:cNvSpPr>
            <a:spLocks noGrp="1"/>
          </p:cNvSpPr>
          <p:nvPr>
            <p:ph type="hdr" sz="quarter" idx="10"/>
          </p:nvPr>
        </p:nvSpPr>
        <p:spPr/>
        <p:txBody>
          <a:bodyPr/>
          <a:lstStyle/>
          <a:p>
            <a:r>
              <a:rPr lang="en-US" dirty="0"/>
              <a:t>THIRD JOINT ARCTIC SAR WORKSHOP &amp; </a:t>
            </a:r>
            <a:r>
              <a:rPr lang="en-US" dirty="0" err="1"/>
              <a:t>ttx</a:t>
            </a:r>
            <a:endParaRPr lang="nb-NO"/>
          </a:p>
        </p:txBody>
      </p:sp>
    </p:spTree>
    <p:extLst>
      <p:ext uri="{BB962C8B-B14F-4D97-AF65-F5344CB8AC3E}">
        <p14:creationId xmlns:p14="http://schemas.microsoft.com/office/powerpoint/2010/main" val="261403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Backbone of </a:t>
            </a:r>
            <a:r>
              <a:rPr lang="da-DK" dirty="0" err="1"/>
              <a:t>what</a:t>
            </a:r>
            <a:r>
              <a:rPr lang="da-DK" dirty="0"/>
              <a:t> AECO </a:t>
            </a:r>
            <a:r>
              <a:rPr lang="da-DK" dirty="0" err="1"/>
              <a:t>does</a:t>
            </a:r>
            <a:r>
              <a:rPr lang="da-DK" dirty="0"/>
              <a:t>. </a:t>
            </a:r>
            <a:r>
              <a:rPr lang="da-DK" dirty="0" err="1"/>
              <a:t>Working</a:t>
            </a:r>
            <a:r>
              <a:rPr lang="da-DK" dirty="0"/>
              <a:t> with guidelines </a:t>
            </a:r>
            <a:r>
              <a:rPr lang="da-DK" dirty="0" err="1"/>
              <a:t>which</a:t>
            </a:r>
            <a:r>
              <a:rPr lang="da-DK" dirty="0"/>
              <a:t> </a:t>
            </a:r>
            <a:r>
              <a:rPr lang="da-DK" dirty="0" err="1"/>
              <a:t>are</a:t>
            </a:r>
            <a:r>
              <a:rPr lang="da-DK" dirty="0"/>
              <a:t> </a:t>
            </a:r>
            <a:r>
              <a:rPr lang="da-DK" dirty="0" err="1"/>
              <a:t>sometimes</a:t>
            </a:r>
            <a:r>
              <a:rPr lang="da-DK" dirty="0"/>
              <a:t> </a:t>
            </a:r>
            <a:r>
              <a:rPr lang="da-DK" dirty="0" err="1"/>
              <a:t>stricter</a:t>
            </a:r>
            <a:r>
              <a:rPr lang="da-DK" dirty="0"/>
              <a:t> </a:t>
            </a:r>
            <a:r>
              <a:rPr lang="da-DK" dirty="0" err="1"/>
              <a:t>than</a:t>
            </a:r>
            <a:r>
              <a:rPr lang="da-DK" dirty="0"/>
              <a:t> </a:t>
            </a:r>
            <a:r>
              <a:rPr lang="da-DK" dirty="0" err="1"/>
              <a:t>regulations</a:t>
            </a:r>
            <a:endParaRPr lang="da-DK" dirty="0"/>
          </a:p>
        </p:txBody>
      </p:sp>
      <p:sp>
        <p:nvSpPr>
          <p:cNvPr id="4" name="Pladsholder til sidehoved 3"/>
          <p:cNvSpPr>
            <a:spLocks noGrp="1"/>
          </p:cNvSpPr>
          <p:nvPr>
            <p:ph type="hdr" sz="quarter" idx="10"/>
          </p:nvPr>
        </p:nvSpPr>
        <p:spPr/>
        <p:txBody>
          <a:bodyPr/>
          <a:lstStyle/>
          <a:p>
            <a:r>
              <a:rPr lang="en-US"/>
              <a:t>THIRD JOINT ARCTIC SAR WORKSHOP &amp; ttx</a:t>
            </a:r>
            <a:endParaRPr lang="nb-NO"/>
          </a:p>
        </p:txBody>
      </p:sp>
    </p:spTree>
    <p:extLst>
      <p:ext uri="{BB962C8B-B14F-4D97-AF65-F5344CB8AC3E}">
        <p14:creationId xmlns:p14="http://schemas.microsoft.com/office/powerpoint/2010/main" val="3658508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80" b="0" i="0" kern="1200" dirty="0">
                <a:solidFill>
                  <a:schemeClr val="tx1"/>
                </a:solidFill>
                <a:effectLst/>
                <a:latin typeface="+mn-lt"/>
                <a:ea typeface="+mn-ea"/>
                <a:cs typeface="+mn-cs"/>
              </a:rPr>
              <a:t>AECO is strengthening its positions as one of the world’s largest cruise organizations and reaffirming the expedition cruise industry’s commitment to responsible tourism. </a:t>
            </a:r>
          </a:p>
          <a:p>
            <a:endParaRPr lang="en-CA" sz="1280" b="0" i="0" kern="1200" dirty="0">
              <a:solidFill>
                <a:schemeClr val="tx1"/>
              </a:solidFill>
              <a:effectLst/>
              <a:latin typeface="+mn-lt"/>
              <a:ea typeface="+mn-ea"/>
              <a:cs typeface="+mn-cs"/>
            </a:endParaRPr>
          </a:p>
          <a:p>
            <a:r>
              <a:rPr lang="en-CA" sz="1280" b="0" i="0" kern="1200" dirty="0">
                <a:solidFill>
                  <a:schemeClr val="tx1"/>
                </a:solidFill>
                <a:effectLst/>
                <a:latin typeface="+mn-lt"/>
                <a:ea typeface="+mn-ea"/>
                <a:cs typeface="+mn-cs"/>
              </a:rPr>
              <a:t>By formalizing this ban, the expedition cruise industry is sending a message to decision-makers that it is time to act to protect the Arctic from the risk of HFO pollution</a:t>
            </a:r>
            <a:endParaRPr lang="en-US" dirty="0"/>
          </a:p>
        </p:txBody>
      </p:sp>
      <p:sp>
        <p:nvSpPr>
          <p:cNvPr id="4" name="Slide Number Placeholder 3"/>
          <p:cNvSpPr>
            <a:spLocks noGrp="1"/>
          </p:cNvSpPr>
          <p:nvPr>
            <p:ph type="sldNum" sz="quarter" idx="5"/>
          </p:nvPr>
        </p:nvSpPr>
        <p:spPr/>
        <p:txBody>
          <a:bodyPr/>
          <a:lstStyle/>
          <a:p>
            <a:fld id="{29237DF8-828D-084F-965F-982FAAC47DBF}" type="slidenum">
              <a:rPr lang="nb-NO" smtClean="0"/>
              <a:t>7</a:t>
            </a:fld>
            <a:endParaRPr lang="nb-NO"/>
          </a:p>
        </p:txBody>
      </p:sp>
    </p:spTree>
    <p:extLst>
      <p:ext uri="{BB962C8B-B14F-4D97-AF65-F5344CB8AC3E}">
        <p14:creationId xmlns:p14="http://schemas.microsoft.com/office/powerpoint/2010/main" val="2001301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29237DF8-828D-084F-965F-982FAAC47DBF}" type="slidenum">
              <a:rPr lang="nb-NO" smtClean="0"/>
              <a:t>9</a:t>
            </a:fld>
            <a:endParaRPr lang="nb-NO"/>
          </a:p>
        </p:txBody>
      </p:sp>
    </p:spTree>
    <p:extLst>
      <p:ext uri="{BB962C8B-B14F-4D97-AF65-F5344CB8AC3E}">
        <p14:creationId xmlns:p14="http://schemas.microsoft.com/office/powerpoint/2010/main" val="640415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Thank you.</a:t>
            </a:r>
          </a:p>
        </p:txBody>
      </p:sp>
      <p:sp>
        <p:nvSpPr>
          <p:cNvPr id="4" name="Plassholder for topptekst 3"/>
          <p:cNvSpPr>
            <a:spLocks noGrp="1"/>
          </p:cNvSpPr>
          <p:nvPr>
            <p:ph type="hdr" sz="quarter" idx="10"/>
          </p:nvPr>
        </p:nvSpPr>
        <p:spPr/>
        <p:txBody>
          <a:bodyPr/>
          <a:lstStyle/>
          <a:p>
            <a:r>
              <a:rPr lang="en-US"/>
              <a:t>THIRD JOINT ARCTIC SAR WORKSHOP &amp; ttx</a:t>
            </a:r>
            <a:endParaRPr lang="nb-NO"/>
          </a:p>
        </p:txBody>
      </p:sp>
    </p:spTree>
    <p:extLst>
      <p:ext uri="{BB962C8B-B14F-4D97-AF65-F5344CB8AC3E}">
        <p14:creationId xmlns:p14="http://schemas.microsoft.com/office/powerpoint/2010/main" val="1343630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image" Target="../media/image2.(null)"/><Relationship Id="rId1" Type="http://schemas.openxmlformats.org/officeDocument/2006/relationships/slideMaster" Target="../slideMasters/slideMaster4.xml"/><Relationship Id="rId4" Type="http://schemas.openxmlformats.org/officeDocument/2006/relationships/image" Target="../media/image4.(nul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null)"/><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image" Target="../media/image2.(null)"/><Relationship Id="rId1" Type="http://schemas.openxmlformats.org/officeDocument/2006/relationships/slideMaster" Target="../slideMasters/slideMaster5.xml"/><Relationship Id="rId4" Type="http://schemas.openxmlformats.org/officeDocument/2006/relationships/image" Target="../media/image4.(nul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null)"/><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image" Target="../media/image2.(null)"/><Relationship Id="rId1" Type="http://schemas.openxmlformats.org/officeDocument/2006/relationships/slideMaster" Target="../slideMasters/slideMaster6.xml"/><Relationship Id="rId4" Type="http://schemas.openxmlformats.org/officeDocument/2006/relationships/image" Target="../media/image4.(nul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null)"/><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image" Target="../media/image2.(null)"/><Relationship Id="rId1" Type="http://schemas.openxmlformats.org/officeDocument/2006/relationships/slideMaster" Target="../slideMasters/slideMaster7.xml"/><Relationship Id="rId4" Type="http://schemas.openxmlformats.org/officeDocument/2006/relationships/image" Target="../media/image4.(nul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null)"/><Relationship Id="rId1" Type="http://schemas.openxmlformats.org/officeDocument/2006/relationships/slideMaster" Target="../slideMasters/slideMaster7.xml"/><Relationship Id="rId4" Type="http://schemas.openxmlformats.org/officeDocument/2006/relationships/image" Target="../media/image6.emf"/></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image" Target="../media/image2.(null)"/><Relationship Id="rId1" Type="http://schemas.openxmlformats.org/officeDocument/2006/relationships/slideMaster" Target="../slideMasters/slideMaster8.xml"/><Relationship Id="rId4" Type="http://schemas.openxmlformats.org/officeDocument/2006/relationships/image" Target="../media/image4.(nul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null)"/><Relationship Id="rId1" Type="http://schemas.openxmlformats.org/officeDocument/2006/relationships/slideMaster" Target="../slideMasters/slideMaster8.xml"/><Relationship Id="rId4" Type="http://schemas.openxmlformats.org/officeDocument/2006/relationships/image" Target="../media/image6.emf"/></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image" Target="../media/image2.(null)"/><Relationship Id="rId1" Type="http://schemas.openxmlformats.org/officeDocument/2006/relationships/slideMaster" Target="../slideMasters/slideMaster9.xml"/><Relationship Id="rId4" Type="http://schemas.openxmlformats.org/officeDocument/2006/relationships/image" Target="../media/image4.(nul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null)"/><Relationship Id="rId1" Type="http://schemas.openxmlformats.org/officeDocument/2006/relationships/slideMaster" Target="../slideMasters/slideMaster9.xml"/><Relationship Id="rId4" Type="http://schemas.openxmlformats.org/officeDocument/2006/relationships/image" Target="../media/image6.emf"/></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image" Target="../media/image2.(null)"/><Relationship Id="rId1" Type="http://schemas.openxmlformats.org/officeDocument/2006/relationships/slideMaster" Target="../slideMasters/slideMaster1.xml"/><Relationship Id="rId4" Type="http://schemas.openxmlformats.org/officeDocument/2006/relationships/image" Target="../media/image4.(nul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null)"/><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image" Target="../media/image2.(null)"/><Relationship Id="rId1" Type="http://schemas.openxmlformats.org/officeDocument/2006/relationships/slideMaster" Target="../slideMasters/slideMaster10.xml"/><Relationship Id="rId4" Type="http://schemas.openxmlformats.org/officeDocument/2006/relationships/image" Target="../media/image4.(nul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null)"/><Relationship Id="rId1" Type="http://schemas.openxmlformats.org/officeDocument/2006/relationships/slideMaster" Target="../slideMasters/slideMaster10.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image" Target="../media/image2.(null)"/><Relationship Id="rId1" Type="http://schemas.openxmlformats.org/officeDocument/2006/relationships/slideMaster" Target="../slideMasters/slideMaster2.xml"/><Relationship Id="rId4" Type="http://schemas.openxmlformats.org/officeDocument/2006/relationships/image" Target="../media/image4.(nul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null)"/><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image" Target="../media/image2.(null)"/><Relationship Id="rId1" Type="http://schemas.openxmlformats.org/officeDocument/2006/relationships/slideMaster" Target="../slideMasters/slideMaster3.xml"/><Relationship Id="rId4" Type="http://schemas.openxmlformats.org/officeDocument/2006/relationships/image" Target="../media/image4.(nul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null)"/><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nb-NO" noProof="0"/>
              <a:t>Klikk for å redigere tittelstil</a:t>
            </a:r>
            <a:endParaRPr lang="en-US" noProof="0"/>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nb-NO" noProof="0"/>
              <a:t>Klikk for å redigere undertittelstil i malen</a:t>
            </a:r>
            <a:endParaRPr lang="en-US" noProof="0"/>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377098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pictures half lef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2528850"/>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7193708" y="5977205"/>
            <a:ext cx="5712593"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12682746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aph on wh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9D93F-F5D4-BF49-9420-0B955D137B8F}"/>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B8F9F972-A1F3-E24F-9F24-1A1A0A6C91F5}"/>
              </a:ext>
            </a:extLst>
          </p:cNvPr>
          <p:cNvSpPr>
            <a:spLocks noGrp="1"/>
          </p:cNvSpPr>
          <p:nvPr>
            <p:ph type="ftr" sz="quarter" idx="10"/>
          </p:nvPr>
        </p:nvSpPr>
        <p:spPr/>
        <p:txBody>
          <a:bodyPr/>
          <a:lstStyle/>
          <a:p>
            <a:r>
              <a:rPr lang="en-US" noProof="0"/>
              <a:t>Bunntekst (Sett inn &gt; Topptekst og bunntekst)</a:t>
            </a:r>
          </a:p>
        </p:txBody>
      </p:sp>
      <p:sp>
        <p:nvSpPr>
          <p:cNvPr id="9" name="Plassholder for diagram 8">
            <a:extLst>
              <a:ext uri="{FF2B5EF4-FFF2-40B4-BE49-F238E27FC236}">
                <a16:creationId xmlns:a16="http://schemas.microsoft.com/office/drawing/2014/main" id="{37D827B0-8F4C-164E-964A-A208105EC7BF}"/>
              </a:ext>
            </a:extLst>
          </p:cNvPr>
          <p:cNvSpPr>
            <a:spLocks noGrp="1"/>
          </p:cNvSpPr>
          <p:nvPr>
            <p:ph type="chart" sz="quarter" idx="11" hasCustomPrompt="1"/>
          </p:nvPr>
        </p:nvSpPr>
        <p:spPr>
          <a:xfrm>
            <a:off x="171450" y="2371725"/>
            <a:ext cx="6700838" cy="4329113"/>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
        <p:nvSpPr>
          <p:cNvPr id="11" name="Plassholder for tekst 10">
            <a:extLst>
              <a:ext uri="{FF2B5EF4-FFF2-40B4-BE49-F238E27FC236}">
                <a16:creationId xmlns:a16="http://schemas.microsoft.com/office/drawing/2014/main" id="{D2E93BCC-67E6-3E43-AD65-FE2B0029E4A6}"/>
              </a:ext>
            </a:extLst>
          </p:cNvPr>
          <p:cNvSpPr>
            <a:spLocks noGrp="1"/>
          </p:cNvSpPr>
          <p:nvPr>
            <p:ph type="body" sz="quarter" idx="12"/>
          </p:nvPr>
        </p:nvSpPr>
        <p:spPr>
          <a:xfrm>
            <a:off x="7197725" y="2657475"/>
            <a:ext cx="4749800" cy="404336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6051495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aph on grey">
    <p:spTree>
      <p:nvGrpSpPr>
        <p:cNvPr id="1" name=""/>
        <p:cNvGrpSpPr/>
        <p:nvPr/>
      </p:nvGrpSpPr>
      <p:grpSpPr>
        <a:xfrm>
          <a:off x="0" y="0"/>
          <a:ext cx="0" cy="0"/>
          <a:chOff x="0" y="0"/>
          <a:chExt cx="0" cy="0"/>
        </a:xfrm>
      </p:grpSpPr>
      <p:sp>
        <p:nvSpPr>
          <p:cNvPr id="7" name="Bakgrunnsfarge">
            <a:extLst>
              <a:ext uri="{FF2B5EF4-FFF2-40B4-BE49-F238E27FC236}">
                <a16:creationId xmlns:a16="http://schemas.microsoft.com/office/drawing/2014/main" id="{A0EE0642-0085-BC40-8A74-3FB1610D4A51}"/>
              </a:ext>
            </a:extLst>
          </p:cNvPr>
          <p:cNvSpPr/>
          <p:nvPr userDrawn="1"/>
        </p:nvSpPr>
        <p:spPr>
          <a:xfrm>
            <a:off x="0" y="709613"/>
            <a:ext cx="7289800"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idx="1"/>
          </p:nvPr>
        </p:nvSpPr>
        <p:spPr>
          <a:xfrm>
            <a:off x="8210130" y="2655798"/>
            <a:ext cx="440868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8210130" y="1404171"/>
            <a:ext cx="4408682"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diagram 8">
            <a:extLst>
              <a:ext uri="{FF2B5EF4-FFF2-40B4-BE49-F238E27FC236}">
                <a16:creationId xmlns:a16="http://schemas.microsoft.com/office/drawing/2014/main" id="{41E5A2C3-93FF-EA45-BE90-9E67AD043CEC}"/>
              </a:ext>
            </a:extLst>
          </p:cNvPr>
          <p:cNvSpPr>
            <a:spLocks noGrp="1"/>
          </p:cNvSpPr>
          <p:nvPr>
            <p:ph type="chart" sz="quarter" idx="11" hasCustomPrompt="1"/>
          </p:nvPr>
        </p:nvSpPr>
        <p:spPr>
          <a:xfrm>
            <a:off x="442451" y="1404171"/>
            <a:ext cx="6607277" cy="5296667"/>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Tree>
    <p:extLst>
      <p:ext uri="{BB962C8B-B14F-4D97-AF65-F5344CB8AC3E}">
        <p14:creationId xmlns:p14="http://schemas.microsoft.com/office/powerpoint/2010/main" val="22580385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453E8F71-B2AB-4F43-AC8F-A35E82E42A05}"/>
              </a:ext>
            </a:extLst>
          </p:cNvPr>
          <p:cNvSpPr>
            <a:spLocks noGrp="1"/>
          </p:cNvSpPr>
          <p:nvPr>
            <p:ph type="ftr" sz="quarter" idx="10"/>
          </p:nvPr>
        </p:nvSpPr>
        <p:spPr/>
        <p:txBody>
          <a:bodyPr/>
          <a:lstStyle/>
          <a:p>
            <a:r>
              <a:rPr lang="en-US" noProof="0"/>
              <a:t>Bunntekst (Sett inn &gt; Topptekst og bunntekst)</a:t>
            </a:r>
          </a:p>
        </p:txBody>
      </p:sp>
      <p:sp>
        <p:nvSpPr>
          <p:cNvPr id="9" name="Plassholder for tekst 8">
            <a:extLst>
              <a:ext uri="{FF2B5EF4-FFF2-40B4-BE49-F238E27FC236}">
                <a16:creationId xmlns:a16="http://schemas.microsoft.com/office/drawing/2014/main" id="{37AD809A-B6BE-1F4F-BCE5-FE5B8CC3F9C0}"/>
              </a:ext>
            </a:extLst>
          </p:cNvPr>
          <p:cNvSpPr>
            <a:spLocks noGrp="1"/>
          </p:cNvSpPr>
          <p:nvPr>
            <p:ph type="body" sz="quarter" idx="11" hasCustomPrompt="1"/>
          </p:nvPr>
        </p:nvSpPr>
        <p:spPr>
          <a:xfrm>
            <a:off x="1047750" y="3013767"/>
            <a:ext cx="10902950" cy="2909888"/>
          </a:xfrm>
        </p:spPr>
        <p:txBody>
          <a:bodyPr>
            <a:normAutofit/>
          </a:bodyPr>
          <a:lstStyle>
            <a:lvl1pPr marL="0" indent="0">
              <a:lnSpc>
                <a:spcPct val="103000"/>
              </a:lnSpc>
              <a:buNone/>
              <a:defRPr sz="3376">
                <a:solidFill>
                  <a:schemeClr val="bg1"/>
                </a:solidFill>
              </a:defRPr>
            </a:lvl1pPr>
          </a:lstStyle>
          <a:p>
            <a:pPr lvl="0"/>
            <a:r>
              <a:rPr lang="en-US" noProof="0" dirty="0"/>
              <a:t>“Quote”</a:t>
            </a:r>
          </a:p>
        </p:txBody>
      </p:sp>
    </p:spTree>
    <p:extLst>
      <p:ext uri="{BB962C8B-B14F-4D97-AF65-F5344CB8AC3E}">
        <p14:creationId xmlns:p14="http://schemas.microsoft.com/office/powerpoint/2010/main" val="1593079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
        <p:nvSpPr>
          <p:cNvPr id="8" name="Hvit bakgrunn">
            <a:extLst>
              <a:ext uri="{FF2B5EF4-FFF2-40B4-BE49-F238E27FC236}">
                <a16:creationId xmlns:a16="http://schemas.microsoft.com/office/drawing/2014/main" id="{5FAE75FC-74CC-154F-A366-2D99D6D02EEB}"/>
              </a:ext>
            </a:extLst>
          </p:cNvPr>
          <p:cNvSpPr/>
          <p:nvPr userDrawn="1"/>
        </p:nvSpPr>
        <p:spPr>
          <a:xfrm>
            <a:off x="0" y="5581650"/>
            <a:ext cx="13004800" cy="173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AECO logo farge">
            <a:extLst>
              <a:ext uri="{FF2B5EF4-FFF2-40B4-BE49-F238E27FC236}">
                <a16:creationId xmlns:a16="http://schemas.microsoft.com/office/drawing/2014/main" id="{B168E721-C82F-1445-930E-6E7430826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209" y="5912663"/>
            <a:ext cx="3226799" cy="970896"/>
          </a:xfrm>
          <a:prstGeom prst="rect">
            <a:avLst/>
          </a:prstGeom>
        </p:spPr>
      </p:pic>
      <p:sp>
        <p:nvSpPr>
          <p:cNvPr id="12" name="Nettadresse">
            <a:extLst>
              <a:ext uri="{FF2B5EF4-FFF2-40B4-BE49-F238E27FC236}">
                <a16:creationId xmlns:a16="http://schemas.microsoft.com/office/drawing/2014/main" id="{A20427B9-D3E8-2D4A-95AF-A6BA3AA405AA}"/>
              </a:ext>
            </a:extLst>
          </p:cNvPr>
          <p:cNvSpPr>
            <a:spLocks noGrp="1"/>
          </p:cNvSpPr>
          <p:nvPr>
            <p:ph type="body" sz="quarter" idx="10" hasCustomPrompt="1"/>
          </p:nvPr>
        </p:nvSpPr>
        <p:spPr>
          <a:xfrm>
            <a:off x="1434705" y="2649757"/>
            <a:ext cx="2492057" cy="504825"/>
          </a:xfrm>
        </p:spPr>
        <p:txBody>
          <a:bodyPr>
            <a:normAutofit/>
          </a:bodyPr>
          <a:lstStyle>
            <a:lvl1pPr marL="0" indent="0" algn="ctr">
              <a:buNone/>
              <a:defRPr sz="1913" b="1" i="0">
                <a:solidFill>
                  <a:schemeClr val="bg1"/>
                </a:solidFill>
                <a:latin typeface="Calibri" panose="020F0502020204030204" pitchFamily="34" charset="0"/>
                <a:cs typeface="Calibri" panose="020F0502020204030204" pitchFamily="34" charset="0"/>
              </a:defRPr>
            </a:lvl1pPr>
          </a:lstStyle>
          <a:p>
            <a:pPr lvl="0"/>
            <a:r>
              <a:rPr lang="en-US" noProof="0"/>
              <a:t>nettside</a:t>
            </a:r>
          </a:p>
        </p:txBody>
      </p:sp>
      <p:sp>
        <p:nvSpPr>
          <p:cNvPr id="13" name="fb">
            <a:extLst>
              <a:ext uri="{FF2B5EF4-FFF2-40B4-BE49-F238E27FC236}">
                <a16:creationId xmlns:a16="http://schemas.microsoft.com/office/drawing/2014/main" id="{E3364705-5BDD-3540-B76B-B25D3A87584D}"/>
              </a:ext>
            </a:extLst>
          </p:cNvPr>
          <p:cNvSpPr>
            <a:spLocks noGrp="1"/>
          </p:cNvSpPr>
          <p:nvPr>
            <p:ph type="body" sz="quarter" idx="11" hasCustomPrompt="1"/>
          </p:nvPr>
        </p:nvSpPr>
        <p:spPr>
          <a:xfrm>
            <a:off x="515301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sp>
        <p:nvSpPr>
          <p:cNvPr id="14" name="Twitter">
            <a:extLst>
              <a:ext uri="{FF2B5EF4-FFF2-40B4-BE49-F238E27FC236}">
                <a16:creationId xmlns:a16="http://schemas.microsoft.com/office/drawing/2014/main" id="{241704E2-CB78-9B4A-AEC4-C81F8396B30D}"/>
              </a:ext>
            </a:extLst>
          </p:cNvPr>
          <p:cNvSpPr>
            <a:spLocks noGrp="1"/>
          </p:cNvSpPr>
          <p:nvPr>
            <p:ph type="body" sz="quarter" idx="12" hasCustomPrompt="1"/>
          </p:nvPr>
        </p:nvSpPr>
        <p:spPr>
          <a:xfrm>
            <a:off x="932316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16" name="icon fb">
            <a:extLst>
              <a:ext uri="{FF2B5EF4-FFF2-40B4-BE49-F238E27FC236}">
                <a16:creationId xmlns:a16="http://schemas.microsoft.com/office/drawing/2014/main" id="{C9ED4B31-7B99-654F-8028-56563BC17F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5068" y="2621435"/>
            <a:ext cx="318068" cy="419271"/>
          </a:xfrm>
          <a:prstGeom prst="rect">
            <a:avLst/>
          </a:prstGeom>
        </p:spPr>
      </p:pic>
      <p:pic>
        <p:nvPicPr>
          <p:cNvPr id="18" name="icon twitter">
            <a:extLst>
              <a:ext uri="{FF2B5EF4-FFF2-40B4-BE49-F238E27FC236}">
                <a16:creationId xmlns:a16="http://schemas.microsoft.com/office/drawing/2014/main" id="{3CAB02DD-A8E9-124C-8A81-9266236045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3422" y="2690259"/>
            <a:ext cx="393218" cy="323001"/>
          </a:xfrm>
          <a:prstGeom prst="rect">
            <a:avLst/>
          </a:prstGeom>
        </p:spPr>
      </p:pic>
    </p:spTree>
    <p:extLst>
      <p:ext uri="{BB962C8B-B14F-4D97-AF65-F5344CB8AC3E}">
        <p14:creationId xmlns:p14="http://schemas.microsoft.com/office/powerpoint/2010/main" val="19174322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Bildeplassholder">
            <a:extLst>
              <a:ext uri="{FF2B5EF4-FFF2-40B4-BE49-F238E27FC236}">
                <a16:creationId xmlns:a16="http://schemas.microsoft.com/office/drawing/2014/main" id="{0E10EE47-13CE-C643-8B57-DEB86F8E470C}"/>
              </a:ext>
            </a:extLst>
          </p:cNvPr>
          <p:cNvSpPr>
            <a:spLocks noGrp="1"/>
          </p:cNvSpPr>
          <p:nvPr>
            <p:ph type="pic" sz="quarter" idx="12" hasCustomPrompt="1"/>
          </p:nvPr>
        </p:nvSpPr>
        <p:spPr>
          <a:xfrm>
            <a:off x="1587" y="0"/>
            <a:ext cx="13003213" cy="7315200"/>
          </a:xfrm>
          <a:custGeom>
            <a:avLst/>
            <a:gdLst>
              <a:gd name="connsiteX0" fmla="*/ 0 w 13003213"/>
              <a:gd name="connsiteY0" fmla="*/ 0 h 7315200"/>
              <a:gd name="connsiteX1" fmla="*/ 13003213 w 13003213"/>
              <a:gd name="connsiteY1" fmla="*/ 0 h 7315200"/>
              <a:gd name="connsiteX2" fmla="*/ 13003213 w 13003213"/>
              <a:gd name="connsiteY2" fmla="*/ 7315200 h 7315200"/>
              <a:gd name="connsiteX3" fmla="*/ 11041811 w 13003213"/>
              <a:gd name="connsiteY3" fmla="*/ 7315200 h 7315200"/>
              <a:gd name="connsiteX4" fmla="*/ 11041811 w 13003213"/>
              <a:gd name="connsiteY4" fmla="*/ 4803732 h 7315200"/>
              <a:gd name="connsiteX5" fmla="*/ 1967961 w 13003213"/>
              <a:gd name="connsiteY5" fmla="*/ 4803732 h 7315200"/>
              <a:gd name="connsiteX6" fmla="*/ 1967961 w 13003213"/>
              <a:gd name="connsiteY6" fmla="*/ 7315200 h 7315200"/>
              <a:gd name="connsiteX7" fmla="*/ 0 w 13003213"/>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3213" h="7315200">
                <a:moveTo>
                  <a:pt x="0" y="0"/>
                </a:moveTo>
                <a:lnTo>
                  <a:pt x="13003213" y="0"/>
                </a:lnTo>
                <a:lnTo>
                  <a:pt x="13003213" y="7315200"/>
                </a:lnTo>
                <a:lnTo>
                  <a:pt x="11041811" y="7315200"/>
                </a:lnTo>
                <a:lnTo>
                  <a:pt x="11041811" y="4803732"/>
                </a:lnTo>
                <a:lnTo>
                  <a:pt x="1967961" y="4803732"/>
                </a:lnTo>
                <a:lnTo>
                  <a:pt x="1967961" y="7315200"/>
                </a:lnTo>
                <a:lnTo>
                  <a:pt x="0" y="7315200"/>
                </a:lnTo>
                <a:close/>
              </a:path>
            </a:pathLst>
          </a:custGeom>
          <a:pattFill prst="ltDnDiag">
            <a:fgClr>
              <a:schemeClr val="bg1">
                <a:lumMod val="95000"/>
              </a:schemeClr>
            </a:fgClr>
            <a:bgClr>
              <a:schemeClr val="bg1">
                <a:lumMod val="85000"/>
              </a:schemeClr>
            </a:bgClr>
          </a:pattFill>
        </p:spPr>
        <p:txBody>
          <a:bodyPr wrap="square" bIns="1475999" anchor="ctr" anchorCtr="0">
            <a:no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pic>
        <p:nvPicPr>
          <p:cNvPr id="12" name="AECO logo farge">
            <a:extLst>
              <a:ext uri="{FF2B5EF4-FFF2-40B4-BE49-F238E27FC236}">
                <a16:creationId xmlns:a16="http://schemas.microsoft.com/office/drawing/2014/main" id="{35DD0679-3FFB-AD46-9F71-A302057F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5896" y="5114321"/>
            <a:ext cx="3226799" cy="970896"/>
          </a:xfrm>
          <a:prstGeom prst="rect">
            <a:avLst/>
          </a:prstGeom>
        </p:spPr>
      </p:pic>
      <p:cxnSp>
        <p:nvCxnSpPr>
          <p:cNvPr id="13" name="Rett linje 12">
            <a:extLst>
              <a:ext uri="{FF2B5EF4-FFF2-40B4-BE49-F238E27FC236}">
                <a16:creationId xmlns:a16="http://schemas.microsoft.com/office/drawing/2014/main" id="{3500C831-8CB8-D649-8E5A-A4B9238D93FE}"/>
              </a:ext>
            </a:extLst>
          </p:cNvPr>
          <p:cNvCxnSpPr>
            <a:cxnSpLocks/>
          </p:cNvCxnSpPr>
          <p:nvPr userDrawn="1"/>
        </p:nvCxnSpPr>
        <p:spPr>
          <a:xfrm>
            <a:off x="2728140" y="6398959"/>
            <a:ext cx="7533460" cy="0"/>
          </a:xfrm>
          <a:prstGeom prst="line">
            <a:avLst/>
          </a:prstGeom>
          <a:ln w="7112">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Nettadresse">
            <a:extLst>
              <a:ext uri="{FF2B5EF4-FFF2-40B4-BE49-F238E27FC236}">
                <a16:creationId xmlns:a16="http://schemas.microsoft.com/office/drawing/2014/main" id="{1C2B9F11-1B2C-DD40-A916-235FF77C1BD0}"/>
              </a:ext>
            </a:extLst>
          </p:cNvPr>
          <p:cNvSpPr>
            <a:spLocks noGrp="1"/>
          </p:cNvSpPr>
          <p:nvPr>
            <p:ph type="body" sz="quarter" idx="10" hasCustomPrompt="1"/>
          </p:nvPr>
        </p:nvSpPr>
        <p:spPr>
          <a:xfrm>
            <a:off x="2685448" y="6648477"/>
            <a:ext cx="2035134" cy="504825"/>
          </a:xfrm>
        </p:spPr>
        <p:txBody>
          <a:bodyPr>
            <a:normAutofit/>
          </a:bodyPr>
          <a:lstStyle>
            <a:lvl1pPr marL="0" indent="0" algn="l">
              <a:buNone/>
              <a:defRPr sz="1913" b="1" i="0">
                <a:solidFill>
                  <a:schemeClr val="tx1"/>
                </a:solidFill>
                <a:latin typeface="Calibri" panose="020F0502020204030204" pitchFamily="34" charset="0"/>
                <a:cs typeface="Calibri" panose="020F0502020204030204" pitchFamily="34" charset="0"/>
              </a:defRPr>
            </a:lvl1pPr>
          </a:lstStyle>
          <a:p>
            <a:pPr lvl="0"/>
            <a:r>
              <a:rPr lang="en-US" noProof="0"/>
              <a:t>nettside</a:t>
            </a:r>
          </a:p>
        </p:txBody>
      </p:sp>
      <p:sp>
        <p:nvSpPr>
          <p:cNvPr id="20" name="fb">
            <a:extLst>
              <a:ext uri="{FF2B5EF4-FFF2-40B4-BE49-F238E27FC236}">
                <a16:creationId xmlns:a16="http://schemas.microsoft.com/office/drawing/2014/main" id="{C9E02CE9-1D37-1549-8757-689FF2DFFDBC}"/>
              </a:ext>
            </a:extLst>
          </p:cNvPr>
          <p:cNvSpPr>
            <a:spLocks noGrp="1"/>
          </p:cNvSpPr>
          <p:nvPr>
            <p:ph type="body" sz="quarter" idx="11" hasCustomPrompt="1"/>
          </p:nvPr>
        </p:nvSpPr>
        <p:spPr>
          <a:xfrm>
            <a:off x="5132013" y="6654453"/>
            <a:ext cx="3270954"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1" name="icon fb">
            <a:extLst>
              <a:ext uri="{FF2B5EF4-FFF2-40B4-BE49-F238E27FC236}">
                <a16:creationId xmlns:a16="http://schemas.microsoft.com/office/drawing/2014/main" id="{FA3DC68F-5A04-0B47-986A-B5BA30B06B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024" y="6626131"/>
            <a:ext cx="318067" cy="419271"/>
          </a:xfrm>
          <a:prstGeom prst="rect">
            <a:avLst/>
          </a:prstGeom>
        </p:spPr>
      </p:pic>
      <p:sp>
        <p:nvSpPr>
          <p:cNvPr id="22" name="Twitter">
            <a:extLst>
              <a:ext uri="{FF2B5EF4-FFF2-40B4-BE49-F238E27FC236}">
                <a16:creationId xmlns:a16="http://schemas.microsoft.com/office/drawing/2014/main" id="{3E6B87AA-5B76-3E4D-922C-A2D96B962D9F}"/>
              </a:ext>
            </a:extLst>
          </p:cNvPr>
          <p:cNvSpPr>
            <a:spLocks noGrp="1"/>
          </p:cNvSpPr>
          <p:nvPr>
            <p:ph type="body" sz="quarter" idx="13" hasCustomPrompt="1"/>
          </p:nvPr>
        </p:nvSpPr>
        <p:spPr>
          <a:xfrm>
            <a:off x="8522440" y="6654453"/>
            <a:ext cx="2289816"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3" name="icon twitter">
            <a:extLst>
              <a:ext uri="{FF2B5EF4-FFF2-40B4-BE49-F238E27FC236}">
                <a16:creationId xmlns:a16="http://schemas.microsoft.com/office/drawing/2014/main" id="{1C5D0EC7-F1A9-1D43-B4B8-2AEFAA9B7E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555" y="6694955"/>
            <a:ext cx="393218" cy="323000"/>
          </a:xfrm>
          <a:prstGeom prst="rect">
            <a:avLst/>
          </a:prstGeom>
        </p:spPr>
      </p:pic>
    </p:spTree>
    <p:extLst>
      <p:ext uri="{BB962C8B-B14F-4D97-AF65-F5344CB8AC3E}">
        <p14:creationId xmlns:p14="http://schemas.microsoft.com/office/powerpoint/2010/main" val="38042461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nb-NO" noProof="0"/>
              <a:t>Klikk for å redigere tittelstil</a:t>
            </a:r>
            <a:endParaRPr lang="en-US" noProof="0"/>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nb-NO" noProof="0"/>
              <a:t>Klikk for å redigere undertittelstil i malen</a:t>
            </a:r>
            <a:endParaRPr lang="en-US" noProof="0"/>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36466853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13522"/>
            <a:ext cx="13003213" cy="827497"/>
          </a:xfrm>
          <a:prstGeom prst="rect">
            <a:avLst/>
          </a:prstGeom>
        </p:spPr>
        <p:txBody>
          <a:bodyPr vert="horz" lIns="91440" tIns="45720" rIns="91440" bIns="45720" rtlCol="0" anchor="ctr">
            <a:normAutofit/>
          </a:bodyPr>
          <a:lstStyle>
            <a:lvl1pPr algn="ctr">
              <a:defRPr sz="5119"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7037175"/>
            <a:ext cx="13003213" cy="2780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2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72407"/>
            <a:ext cx="13003213" cy="447338"/>
          </a:xfrm>
          <a:prstGeom prst="rect">
            <a:avLst/>
          </a:prstGeom>
        </p:spPr>
        <p:txBody>
          <a:bodyPr anchor="ctr"/>
          <a:lstStyle>
            <a:lvl1pPr marL="0" marR="0" indent="0" algn="ctr" defTabSz="975208" rtl="0" eaLnBrk="1" fontAlgn="auto" latinLnBrk="1" hangingPunct="1">
              <a:lnSpc>
                <a:spcPct val="90000"/>
              </a:lnSpc>
              <a:spcBef>
                <a:spcPts val="1067"/>
              </a:spcBef>
              <a:spcAft>
                <a:spcPts val="0"/>
              </a:spcAft>
              <a:buClrTx/>
              <a:buSzTx/>
              <a:buFontTx/>
              <a:buNone/>
              <a:tabLst/>
              <a:defRPr sz="2560" b="0">
                <a:solidFill>
                  <a:schemeClr val="tx1">
                    <a:lumMod val="65000"/>
                    <a:lumOff val="35000"/>
                  </a:schemeClr>
                </a:solidFill>
              </a:defRPr>
            </a:lvl1pPr>
          </a:lstStyle>
          <a:p>
            <a:pPr marL="0" marR="0" lvl="0" indent="0" algn="ctr" defTabSz="975208" rtl="0" eaLnBrk="1" fontAlgn="auto" latinLnBrk="1" hangingPunct="1">
              <a:lnSpc>
                <a:spcPct val="90000"/>
              </a:lnSpc>
              <a:spcBef>
                <a:spcPts val="1067"/>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4868871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en-US" noProof="0"/>
              <a:t>Klikk for å redigere tittelstil</a:t>
            </a:r>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noProof="0"/>
              <a:t>Klikk for å redigere undertittelstil i malen</a:t>
            </a:r>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11439027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1053295" y="3167500"/>
            <a:ext cx="10897405" cy="3381734"/>
          </a:xfrm>
          <a:prstGeom prst="rect">
            <a:avLst/>
          </a:prstGeom>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6351588"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65284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4633700" y="3477590"/>
            <a:ext cx="7317000" cy="3071644"/>
          </a:xfrm>
          <a:prstGeom prst="rect">
            <a:avLst/>
          </a:prstGeo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4633700" y="2434051"/>
            <a:ext cx="731700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Name and position</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p:nvPr>
        </p:nvSpPr>
        <p:spPr>
          <a:xfrm>
            <a:off x="1139825" y="2499228"/>
            <a:ext cx="2788205" cy="2788205"/>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endParaRPr lang="en-US" noProof="0" dirty="0"/>
          </a:p>
        </p:txBody>
      </p:sp>
      <p:sp>
        <p:nvSpPr>
          <p:cNvPr id="15" name="Plassholder for bunntekst 14">
            <a:extLst>
              <a:ext uri="{FF2B5EF4-FFF2-40B4-BE49-F238E27FC236}">
                <a16:creationId xmlns:a16="http://schemas.microsoft.com/office/drawing/2014/main" id="{BAF4C500-37EE-0240-9A9A-D809C0CBCE8E}"/>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418633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tex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1" y="709613"/>
            <a:ext cx="8459305" cy="4819818"/>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9020039" y="1843876"/>
            <a:ext cx="3503655" cy="3367189"/>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9020039" y="1215411"/>
            <a:ext cx="3503655" cy="523246"/>
          </a:xfrm>
        </p:spPr>
        <p:txBody>
          <a:bodyPr tIns="0" bIns="46800" anchor="b" anchorCtr="0">
            <a:normAutofit/>
          </a:bodyPr>
          <a:lstStyle>
            <a:lvl1pPr marL="0" indent="0">
              <a:lnSpc>
                <a:spcPct val="96000"/>
              </a:lnSpc>
              <a:buNone/>
              <a:defRPr sz="2813" spc="-20" baseline="0">
                <a:solidFill>
                  <a:schemeClr val="accent1"/>
                </a:solidFill>
              </a:defRPr>
            </a:lvl1pPr>
          </a:lstStyle>
          <a:p>
            <a:pPr lvl="0"/>
            <a:r>
              <a:rPr lang="en-US" noProof="0"/>
              <a:t>Overskrift</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20323299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4" name="Plassholder for bilde 10">
            <a:extLst>
              <a:ext uri="{FF2B5EF4-FFF2-40B4-BE49-F238E27FC236}">
                <a16:creationId xmlns:a16="http://schemas.microsoft.com/office/drawing/2014/main" id="{77EBAA47-513B-BD42-8E81-37980195E646}"/>
              </a:ext>
            </a:extLst>
          </p:cNvPr>
          <p:cNvSpPr>
            <a:spLocks noGrp="1"/>
          </p:cNvSpPr>
          <p:nvPr>
            <p:ph type="pic" sz="quarter" idx="18" hasCustomPrompt="1"/>
          </p:nvPr>
        </p:nvSpPr>
        <p:spPr>
          <a:xfrm>
            <a:off x="488736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7" name="Plassholder for bilde 10">
            <a:extLst>
              <a:ext uri="{FF2B5EF4-FFF2-40B4-BE49-F238E27FC236}">
                <a16:creationId xmlns:a16="http://schemas.microsoft.com/office/drawing/2014/main" id="{874FF6A5-7DA7-0B41-BBFA-8BA1AAE73F62}"/>
              </a:ext>
            </a:extLst>
          </p:cNvPr>
          <p:cNvSpPr>
            <a:spLocks noGrp="1"/>
          </p:cNvSpPr>
          <p:nvPr>
            <p:ph type="pic" sz="quarter" idx="21" hasCustomPrompt="1"/>
          </p:nvPr>
        </p:nvSpPr>
        <p:spPr>
          <a:xfrm>
            <a:off x="860492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22" name="Tekst">
            <a:extLst>
              <a:ext uri="{FF2B5EF4-FFF2-40B4-BE49-F238E27FC236}">
                <a16:creationId xmlns:a16="http://schemas.microsoft.com/office/drawing/2014/main" id="{EC04E0AD-013F-824A-9D49-9EBB913C6A7B}"/>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A7A6DE9E-1FF5-FF47-A3BE-10AE119D9611}"/>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Tekst">
            <a:extLst>
              <a:ext uri="{FF2B5EF4-FFF2-40B4-BE49-F238E27FC236}">
                <a16:creationId xmlns:a16="http://schemas.microsoft.com/office/drawing/2014/main" id="{0B0C0C6B-4DD8-B947-8967-56234075AF53}"/>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B0ABFA73-390D-DE4E-B28C-1A4B66CE94C8}"/>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6" name="Tekst">
            <a:extLst>
              <a:ext uri="{FF2B5EF4-FFF2-40B4-BE49-F238E27FC236}">
                <a16:creationId xmlns:a16="http://schemas.microsoft.com/office/drawing/2014/main" id="{5CF1D500-2878-4B4D-BE13-5903D407CAF1}"/>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7" name="Navn">
            <a:extLst>
              <a:ext uri="{FF2B5EF4-FFF2-40B4-BE49-F238E27FC236}">
                <a16:creationId xmlns:a16="http://schemas.microsoft.com/office/drawing/2014/main" id="{C0D1B95F-AED2-0846-A798-4D49C0CD93EC}"/>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18720524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1090295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9" name="Plassholder for bilde 8">
            <a:extLst>
              <a:ext uri="{FF2B5EF4-FFF2-40B4-BE49-F238E27FC236}">
                <a16:creationId xmlns:a16="http://schemas.microsoft.com/office/drawing/2014/main" id="{116154EE-28CF-C246-B836-6F34D72523AE}"/>
              </a:ext>
            </a:extLst>
          </p:cNvPr>
          <p:cNvSpPr>
            <a:spLocks noGrp="1"/>
          </p:cNvSpPr>
          <p:nvPr>
            <p:ph type="pic" sz="quarter" idx="14" hasCustomPrompt="1"/>
          </p:nvPr>
        </p:nvSpPr>
        <p:spPr>
          <a:xfrm>
            <a:off x="0" y="3279775"/>
            <a:ext cx="3194050" cy="4035425"/>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010C25AD-EAD1-7148-A7EC-48A4CDB9DFDE}"/>
              </a:ext>
            </a:extLst>
          </p:cNvPr>
          <p:cNvSpPr>
            <a:spLocks noGrp="1"/>
          </p:cNvSpPr>
          <p:nvPr>
            <p:ph type="pic" sz="quarter" idx="15" hasCustomPrompt="1"/>
          </p:nvPr>
        </p:nvSpPr>
        <p:spPr>
          <a:xfrm>
            <a:off x="3197406" y="3282950"/>
            <a:ext cx="4902020"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1" name="Plassholder for bilde 8">
            <a:extLst>
              <a:ext uri="{FF2B5EF4-FFF2-40B4-BE49-F238E27FC236}">
                <a16:creationId xmlns:a16="http://schemas.microsoft.com/office/drawing/2014/main" id="{825EE5F4-EA3A-7244-88AB-31ECB6C17643}"/>
              </a:ext>
            </a:extLst>
          </p:cNvPr>
          <p:cNvSpPr>
            <a:spLocks noGrp="1"/>
          </p:cNvSpPr>
          <p:nvPr>
            <p:ph type="pic" sz="quarter" idx="16" hasCustomPrompt="1"/>
          </p:nvPr>
        </p:nvSpPr>
        <p:spPr>
          <a:xfrm>
            <a:off x="5646738" y="5861050"/>
            <a:ext cx="2454276"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47344096-78EB-3545-B0AB-29FE48865332}"/>
              </a:ext>
            </a:extLst>
          </p:cNvPr>
          <p:cNvSpPr>
            <a:spLocks noGrp="1"/>
          </p:cNvSpPr>
          <p:nvPr>
            <p:ph type="pic" sz="quarter" idx="18" hasCustomPrompt="1"/>
          </p:nvPr>
        </p:nvSpPr>
        <p:spPr>
          <a:xfrm>
            <a:off x="10554115" y="3279775"/>
            <a:ext cx="2447364"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bilde 8">
            <a:extLst>
              <a:ext uri="{FF2B5EF4-FFF2-40B4-BE49-F238E27FC236}">
                <a16:creationId xmlns:a16="http://schemas.microsoft.com/office/drawing/2014/main" id="{221CDEBB-31BF-DC4B-9582-FBCADB1760C7}"/>
              </a:ext>
            </a:extLst>
          </p:cNvPr>
          <p:cNvSpPr>
            <a:spLocks noGrp="1"/>
          </p:cNvSpPr>
          <p:nvPr>
            <p:ph type="pic" sz="quarter" idx="19" hasCustomPrompt="1"/>
          </p:nvPr>
        </p:nvSpPr>
        <p:spPr>
          <a:xfrm>
            <a:off x="8101014" y="3279775"/>
            <a:ext cx="2453100"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5" name="Plassholder for bilde 8">
            <a:extLst>
              <a:ext uri="{FF2B5EF4-FFF2-40B4-BE49-F238E27FC236}">
                <a16:creationId xmlns:a16="http://schemas.microsoft.com/office/drawing/2014/main" id="{8ADDC52B-6262-2F41-83ED-45CFC8148798}"/>
              </a:ext>
            </a:extLst>
          </p:cNvPr>
          <p:cNvSpPr>
            <a:spLocks noGrp="1"/>
          </p:cNvSpPr>
          <p:nvPr>
            <p:ph type="pic" sz="quarter" idx="20" hasCustomPrompt="1"/>
          </p:nvPr>
        </p:nvSpPr>
        <p:spPr>
          <a:xfrm>
            <a:off x="8101013" y="4737100"/>
            <a:ext cx="4900465"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6" name="Plassholder for bilde 8">
            <a:extLst>
              <a:ext uri="{FF2B5EF4-FFF2-40B4-BE49-F238E27FC236}">
                <a16:creationId xmlns:a16="http://schemas.microsoft.com/office/drawing/2014/main" id="{32FB0A2E-35BE-8842-BAB5-6B32553720F4}"/>
              </a:ext>
            </a:extLst>
          </p:cNvPr>
          <p:cNvSpPr>
            <a:spLocks noGrp="1"/>
          </p:cNvSpPr>
          <p:nvPr>
            <p:ph type="pic" sz="quarter" idx="21" hasCustomPrompt="1"/>
          </p:nvPr>
        </p:nvSpPr>
        <p:spPr>
          <a:xfrm>
            <a:off x="3194050" y="5861050"/>
            <a:ext cx="2452688"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20" name="Plassholder for bunntekst 19">
            <a:extLst>
              <a:ext uri="{FF2B5EF4-FFF2-40B4-BE49-F238E27FC236}">
                <a16:creationId xmlns:a16="http://schemas.microsoft.com/office/drawing/2014/main" id="{F87EA89D-D3D0-4144-9FCD-50650B8FA024}"/>
              </a:ext>
            </a:extLst>
          </p:cNvPr>
          <p:cNvSpPr>
            <a:spLocks noGrp="1"/>
          </p:cNvSpPr>
          <p:nvPr>
            <p:ph type="ftr" sz="quarter" idx="23"/>
          </p:nvPr>
        </p:nvSpPr>
        <p:spPr/>
        <p:txBody>
          <a:bodyPr/>
          <a:lstStyle/>
          <a:p>
            <a:r>
              <a:rPr lang="en-US" noProof="0"/>
              <a:t>Bunntekst (Sett inn &gt; Topptekst og bunntekst)</a:t>
            </a:r>
          </a:p>
        </p:txBody>
      </p:sp>
    </p:spTree>
    <p:extLst>
      <p:ext uri="{BB962C8B-B14F-4D97-AF65-F5344CB8AC3E}">
        <p14:creationId xmlns:p14="http://schemas.microsoft.com/office/powerpoint/2010/main" val="34179330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6" name="Bakgrunnsfarge">
            <a:extLst>
              <a:ext uri="{FF2B5EF4-FFF2-40B4-BE49-F238E27FC236}">
                <a16:creationId xmlns:a16="http://schemas.microsoft.com/office/drawing/2014/main" id="{4E70CF3C-3594-D347-B1A1-61A6EF9A67AE}"/>
              </a:ext>
            </a:extLst>
          </p:cNvPr>
          <p:cNvSpPr/>
          <p:nvPr userDrawn="1"/>
        </p:nvSpPr>
        <p:spPr>
          <a:xfrm>
            <a:off x="0" y="709613"/>
            <a:ext cx="8001002"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lassholder for bunntekst 2">
            <a:extLst>
              <a:ext uri="{FF2B5EF4-FFF2-40B4-BE49-F238E27FC236}">
                <a16:creationId xmlns:a16="http://schemas.microsoft.com/office/drawing/2014/main" id="{70798CD3-62BD-6C49-838C-2330E37E4BB4}"/>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7">
            <a:extLst>
              <a:ext uri="{FF2B5EF4-FFF2-40B4-BE49-F238E27FC236}">
                <a16:creationId xmlns:a16="http://schemas.microsoft.com/office/drawing/2014/main" id="{830CAFD7-80BE-BD45-8B30-9E8B7F38F437}"/>
              </a:ext>
            </a:extLst>
          </p:cNvPr>
          <p:cNvSpPr>
            <a:spLocks noGrp="1"/>
          </p:cNvSpPr>
          <p:nvPr>
            <p:ph type="body" sz="quarter" idx="13" hasCustomPrompt="1"/>
          </p:nvPr>
        </p:nvSpPr>
        <p:spPr>
          <a:xfrm>
            <a:off x="8768180" y="1771661"/>
            <a:ext cx="3090445" cy="467272"/>
          </a:xfrm>
        </p:spPr>
        <p:txBody>
          <a:bodyPr tIns="0" bIns="0" anchor="b" anchorCtr="0">
            <a:no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0" name="Plassholder for tekst 9">
            <a:extLst>
              <a:ext uri="{FF2B5EF4-FFF2-40B4-BE49-F238E27FC236}">
                <a16:creationId xmlns:a16="http://schemas.microsoft.com/office/drawing/2014/main" id="{ED671270-B08C-E04F-B138-B3F5D560AC80}"/>
              </a:ext>
            </a:extLst>
          </p:cNvPr>
          <p:cNvSpPr>
            <a:spLocks noGrp="1"/>
          </p:cNvSpPr>
          <p:nvPr>
            <p:ph type="body" sz="quarter" idx="14"/>
          </p:nvPr>
        </p:nvSpPr>
        <p:spPr>
          <a:xfrm>
            <a:off x="8768180" y="2372283"/>
            <a:ext cx="3961858"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12" name="Plassholder for tekst 11">
            <a:extLst>
              <a:ext uri="{FF2B5EF4-FFF2-40B4-BE49-F238E27FC236}">
                <a16:creationId xmlns:a16="http://schemas.microsoft.com/office/drawing/2014/main" id="{25175808-CE03-7F4C-9483-8BC883E85B00}"/>
              </a:ext>
            </a:extLst>
          </p:cNvPr>
          <p:cNvSpPr>
            <a:spLocks noGrp="1"/>
          </p:cNvSpPr>
          <p:nvPr>
            <p:ph type="body" sz="quarter" idx="15" hasCustomPrompt="1"/>
          </p:nvPr>
        </p:nvSpPr>
        <p:spPr>
          <a:xfrm>
            <a:off x="567875" y="4577961"/>
            <a:ext cx="3002957" cy="2465387"/>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13" name="Plassholder for bilde 8">
            <a:extLst>
              <a:ext uri="{FF2B5EF4-FFF2-40B4-BE49-F238E27FC236}">
                <a16:creationId xmlns:a16="http://schemas.microsoft.com/office/drawing/2014/main" id="{CC6B8A7B-ADEA-B740-8D6A-386930B4AF15}"/>
              </a:ext>
            </a:extLst>
          </p:cNvPr>
          <p:cNvSpPr>
            <a:spLocks noGrp="1"/>
          </p:cNvSpPr>
          <p:nvPr>
            <p:ph type="pic" sz="quarter" idx="16" hasCustomPrompt="1"/>
          </p:nvPr>
        </p:nvSpPr>
        <p:spPr>
          <a:xfrm>
            <a:off x="0" y="709613"/>
            <a:ext cx="4000501" cy="330676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5" name="Plassholder for bilde 8">
            <a:extLst>
              <a:ext uri="{FF2B5EF4-FFF2-40B4-BE49-F238E27FC236}">
                <a16:creationId xmlns:a16="http://schemas.microsoft.com/office/drawing/2014/main" id="{64189A71-13B1-504D-A12F-519B1C5586E5}"/>
              </a:ext>
            </a:extLst>
          </p:cNvPr>
          <p:cNvSpPr>
            <a:spLocks noGrp="1"/>
          </p:cNvSpPr>
          <p:nvPr>
            <p:ph type="pic" sz="quarter" idx="17" hasCustomPrompt="1"/>
          </p:nvPr>
        </p:nvSpPr>
        <p:spPr>
          <a:xfrm>
            <a:off x="4000501" y="709613"/>
            <a:ext cx="4000501"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p:txBody>
      </p:sp>
    </p:spTree>
    <p:extLst>
      <p:ext uri="{BB962C8B-B14F-4D97-AF65-F5344CB8AC3E}">
        <p14:creationId xmlns:p14="http://schemas.microsoft.com/office/powerpoint/2010/main" val="7856165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783935-3B3F-1C4C-9807-08A21172F1F7}"/>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038083AF-5C98-3F48-9D0A-9B65A13D5E81}"/>
              </a:ext>
            </a:extLst>
          </p:cNvPr>
          <p:cNvSpPr>
            <a:spLocks noGrp="1"/>
          </p:cNvSpPr>
          <p:nvPr>
            <p:ph type="ftr" sz="quarter" idx="10"/>
          </p:nvPr>
        </p:nvSpPr>
        <p:spPr/>
        <p:txBody>
          <a:bodyPr/>
          <a:lstStyle/>
          <a:p>
            <a:r>
              <a:rPr lang="en-US" noProof="0"/>
              <a:t>Bunntekst (Sett inn &gt; Topptekst og bunntekst)</a:t>
            </a:r>
          </a:p>
        </p:txBody>
      </p:sp>
      <p:sp>
        <p:nvSpPr>
          <p:cNvPr id="8" name="Plassholder for bilde 8">
            <a:extLst>
              <a:ext uri="{FF2B5EF4-FFF2-40B4-BE49-F238E27FC236}">
                <a16:creationId xmlns:a16="http://schemas.microsoft.com/office/drawing/2014/main" id="{04E44CCD-F6E5-5741-9B84-880173234796}"/>
              </a:ext>
            </a:extLst>
          </p:cNvPr>
          <p:cNvSpPr>
            <a:spLocks noGrp="1"/>
          </p:cNvSpPr>
          <p:nvPr>
            <p:ph type="pic" sz="quarter" idx="16" hasCustomPrompt="1"/>
          </p:nvPr>
        </p:nvSpPr>
        <p:spPr>
          <a:xfrm>
            <a:off x="0" y="2505875"/>
            <a:ext cx="6498522" cy="381814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9" name="Plassholder for tekst 9">
            <a:extLst>
              <a:ext uri="{FF2B5EF4-FFF2-40B4-BE49-F238E27FC236}">
                <a16:creationId xmlns:a16="http://schemas.microsoft.com/office/drawing/2014/main" id="{CBD7B9F8-A19F-F646-BCC8-DAADE866AA47}"/>
              </a:ext>
            </a:extLst>
          </p:cNvPr>
          <p:cNvSpPr>
            <a:spLocks noGrp="1"/>
          </p:cNvSpPr>
          <p:nvPr>
            <p:ph type="body" sz="quarter" idx="14"/>
          </p:nvPr>
        </p:nvSpPr>
        <p:spPr>
          <a:xfrm>
            <a:off x="7198871" y="2657152"/>
            <a:ext cx="4751830"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24632152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icture half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3297" y="967311"/>
            <a:ext cx="5029451" cy="1049792"/>
          </a:xfrm>
        </p:spPr>
        <p:txBody>
          <a:bodyPr/>
          <a:lstStyle>
            <a:lvl1pPr>
              <a:defRPr/>
            </a:lvl1pPr>
          </a:lstStyle>
          <a:p>
            <a:r>
              <a:rPr lang="en-US" noProof="0"/>
              <a:t>Overskrift</a:t>
            </a:r>
          </a:p>
        </p:txBody>
      </p:sp>
      <p:sp>
        <p:nvSpPr>
          <p:cNvPr id="3" name="Content Placeholder 2"/>
          <p:cNvSpPr>
            <a:spLocks noGrp="1"/>
          </p:cNvSpPr>
          <p:nvPr>
            <p:ph idx="1"/>
          </p:nvPr>
        </p:nvSpPr>
        <p:spPr>
          <a:xfrm>
            <a:off x="1064726" y="3223357"/>
            <a:ext cx="501802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155104"/>
            <a:ext cx="5034998" cy="1043539"/>
          </a:xfrm>
        </p:spPr>
        <p:txBody>
          <a:bodyPr tIns="0" bIns="4680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6506278" y="709612"/>
            <a:ext cx="6498522"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24366582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pictures half lef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5811295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pictures half lef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2528850"/>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7193708" y="5977205"/>
            <a:ext cx="5712593"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40031408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tex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1" y="709613"/>
            <a:ext cx="8459305" cy="4819818"/>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9020039" y="1843876"/>
            <a:ext cx="3503655" cy="3367189"/>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9020039" y="1215411"/>
            <a:ext cx="3503655" cy="523246"/>
          </a:xfrm>
        </p:spPr>
        <p:txBody>
          <a:bodyPr tIns="0" bIns="46800" anchor="b" anchorCtr="0">
            <a:normAutofit/>
          </a:bodyPr>
          <a:lstStyle>
            <a:lvl1pPr marL="0" indent="0">
              <a:lnSpc>
                <a:spcPct val="96000"/>
              </a:lnSpc>
              <a:buNone/>
              <a:defRPr sz="2813" spc="-20" baseline="0">
                <a:solidFill>
                  <a:schemeClr val="accent1"/>
                </a:solidFill>
              </a:defRPr>
            </a:lvl1pPr>
          </a:lstStyle>
          <a:p>
            <a:pPr lvl="0"/>
            <a:r>
              <a:rPr lang="en-US" noProof="0"/>
              <a:t>Overskrift</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37265505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lassholder for bilde 9">
            <a:extLst>
              <a:ext uri="{FF2B5EF4-FFF2-40B4-BE49-F238E27FC236}">
                <a16:creationId xmlns:a16="http://schemas.microsoft.com/office/drawing/2014/main" id="{A101017E-4B37-444B-B1F6-5ABC8981BA3C}"/>
              </a:ext>
            </a:extLst>
          </p:cNvPr>
          <p:cNvSpPr>
            <a:spLocks noGrp="1"/>
          </p:cNvSpPr>
          <p:nvPr>
            <p:ph type="pic" sz="quarter" idx="13"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title" hasCustomPrompt="1"/>
          </p:nvPr>
        </p:nvSpPr>
        <p:spPr>
          <a:xfrm>
            <a:off x="1967696" y="4791137"/>
            <a:ext cx="9085316" cy="2524063"/>
          </a:xfrm>
          <a:solidFill>
            <a:schemeClr val="bg1"/>
          </a:solidFill>
        </p:spPr>
        <p:txBody>
          <a:bodyPr lIns="820799" tIns="550800" rIns="820799" bIns="1152000" anchor="b">
            <a:spAutoFit/>
          </a:bodyPr>
          <a:lstStyle>
            <a:lvl1pPr>
              <a:defRPr sz="5626"/>
            </a:lvl1pPr>
          </a:lstStyle>
          <a:p>
            <a:r>
              <a:rPr lang="en-US" noProof="0" dirty="0"/>
              <a:t>Section header</a:t>
            </a:r>
          </a:p>
        </p:txBody>
      </p:sp>
      <p:sp>
        <p:nvSpPr>
          <p:cNvPr id="3" name="Text Placeholder 2"/>
          <p:cNvSpPr>
            <a:spLocks noGrp="1"/>
          </p:cNvSpPr>
          <p:nvPr>
            <p:ph type="body" idx="1"/>
          </p:nvPr>
        </p:nvSpPr>
        <p:spPr>
          <a:xfrm>
            <a:off x="2693981" y="6168989"/>
            <a:ext cx="7859720" cy="1000585"/>
          </a:xfrm>
          <a:prstGeom prst="rect">
            <a:avLst/>
          </a:prstGeom>
        </p:spPr>
        <p:txBody>
          <a:bodyPr>
            <a:normAutofit/>
          </a:bodyPr>
          <a:lstStyle>
            <a:lvl1pPr marL="0" indent="0">
              <a:buNone/>
              <a:defRPr sz="3038">
                <a:solidFill>
                  <a:schemeClr val="accent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noProof="0"/>
              <a:t>Rediger tekststiler i malen</a:t>
            </a:r>
          </a:p>
        </p:txBody>
      </p:sp>
      <p:sp>
        <p:nvSpPr>
          <p:cNvPr id="5" name="Footer Placeholder 4"/>
          <p:cNvSpPr>
            <a:spLocks noGrp="1"/>
          </p:cNvSpPr>
          <p:nvPr>
            <p:ph type="ftr" sz="quarter" idx="11"/>
          </p:nvPr>
        </p:nvSpPr>
        <p:spPr/>
        <p:txBody>
          <a:bodyPr/>
          <a:lstStyle/>
          <a:p>
            <a:r>
              <a:rPr lang="en-US" noProof="0"/>
              <a:t>Bunntekst (Sett inn &gt; Topptekst og bunntekst)</a:t>
            </a:r>
          </a:p>
        </p:txBody>
      </p:sp>
    </p:spTree>
    <p:extLst>
      <p:ext uri="{BB962C8B-B14F-4D97-AF65-F5344CB8AC3E}">
        <p14:creationId xmlns:p14="http://schemas.microsoft.com/office/powerpoint/2010/main" val="30748733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F7872-5C5F-3E48-A277-E35397186A69}"/>
              </a:ext>
            </a:extLst>
          </p:cNvPr>
          <p:cNvSpPr>
            <a:spLocks noGrp="1"/>
          </p:cNvSpPr>
          <p:nvPr>
            <p:ph type="title"/>
          </p:nvPr>
        </p:nvSpPr>
        <p:spPr/>
        <p:txBody>
          <a:bodyPr/>
          <a:lstStyle/>
          <a:p>
            <a:r>
              <a:rPr lang="en-US" noProof="0"/>
              <a:t>Klikk for å redigere tittelstil</a:t>
            </a:r>
          </a:p>
        </p:txBody>
      </p:sp>
      <p:sp>
        <p:nvSpPr>
          <p:cNvPr id="8" name="Bakgrunnsfarge">
            <a:extLst>
              <a:ext uri="{FF2B5EF4-FFF2-40B4-BE49-F238E27FC236}">
                <a16:creationId xmlns:a16="http://schemas.microsoft.com/office/drawing/2014/main" id="{2662495A-6170-CE4B-91E6-E40BD0EC96E7}"/>
              </a:ext>
            </a:extLst>
          </p:cNvPr>
          <p:cNvSpPr/>
          <p:nvPr userDrawn="1"/>
        </p:nvSpPr>
        <p:spPr>
          <a:xfrm>
            <a:off x="-1" y="2506133"/>
            <a:ext cx="13003213" cy="4809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tekst 11">
            <a:extLst>
              <a:ext uri="{FF2B5EF4-FFF2-40B4-BE49-F238E27FC236}">
                <a16:creationId xmlns:a16="http://schemas.microsoft.com/office/drawing/2014/main" id="{6BCDE18C-699B-E745-90B2-B8ED9DD7E47B}"/>
              </a:ext>
            </a:extLst>
          </p:cNvPr>
          <p:cNvSpPr>
            <a:spLocks noGrp="1"/>
          </p:cNvSpPr>
          <p:nvPr>
            <p:ph type="body" sz="quarter" idx="15" hasCustomPrompt="1"/>
          </p:nvPr>
        </p:nvSpPr>
        <p:spPr>
          <a:xfrm>
            <a:off x="177923" y="5823282"/>
            <a:ext cx="3902526" cy="1395663"/>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3" name="Plassholder for bunntekst 2">
            <a:extLst>
              <a:ext uri="{FF2B5EF4-FFF2-40B4-BE49-F238E27FC236}">
                <a16:creationId xmlns:a16="http://schemas.microsoft.com/office/drawing/2014/main" id="{670F7B93-5998-8F41-AAC4-AC4F52D67239}"/>
              </a:ext>
            </a:extLst>
          </p:cNvPr>
          <p:cNvSpPr>
            <a:spLocks noGrp="1"/>
          </p:cNvSpPr>
          <p:nvPr>
            <p:ph type="ftr" sz="quarter" idx="10"/>
          </p:nvPr>
        </p:nvSpPr>
        <p:spPr/>
        <p:txBody>
          <a:bodyPr/>
          <a:lstStyle/>
          <a:p>
            <a:r>
              <a:rPr lang="en-US" noProof="0"/>
              <a:t>Bunntekst (Sett inn &gt; Topptekst og bunntekst)</a:t>
            </a:r>
          </a:p>
        </p:txBody>
      </p:sp>
      <p:sp>
        <p:nvSpPr>
          <p:cNvPr id="10" name="Plassholder for bilde 8">
            <a:extLst>
              <a:ext uri="{FF2B5EF4-FFF2-40B4-BE49-F238E27FC236}">
                <a16:creationId xmlns:a16="http://schemas.microsoft.com/office/drawing/2014/main" id="{74222DA4-BE40-0F48-8DDE-00AB505FC510}"/>
              </a:ext>
            </a:extLst>
          </p:cNvPr>
          <p:cNvSpPr>
            <a:spLocks noGrp="1"/>
          </p:cNvSpPr>
          <p:nvPr>
            <p:ph type="pic" sz="quarter" idx="16" hasCustomPrompt="1"/>
          </p:nvPr>
        </p:nvSpPr>
        <p:spPr>
          <a:xfrm>
            <a:off x="0"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2" name="Plassholder for bilde 8">
            <a:extLst>
              <a:ext uri="{FF2B5EF4-FFF2-40B4-BE49-F238E27FC236}">
                <a16:creationId xmlns:a16="http://schemas.microsoft.com/office/drawing/2014/main" id="{4AF1E496-C6DC-9B42-90B0-AC97CD5D0E7E}"/>
              </a:ext>
            </a:extLst>
          </p:cNvPr>
          <p:cNvSpPr>
            <a:spLocks noGrp="1"/>
          </p:cNvSpPr>
          <p:nvPr>
            <p:ph type="pic" sz="quarter" idx="17" hasCustomPrompt="1"/>
          </p:nvPr>
        </p:nvSpPr>
        <p:spPr>
          <a:xfrm>
            <a:off x="8663145"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1C0E7628-D521-614C-B1A5-70D01FC50E19}"/>
              </a:ext>
            </a:extLst>
          </p:cNvPr>
          <p:cNvSpPr>
            <a:spLocks noGrp="1"/>
          </p:cNvSpPr>
          <p:nvPr>
            <p:ph type="pic" sz="quarter" idx="18" hasCustomPrompt="1"/>
          </p:nvPr>
        </p:nvSpPr>
        <p:spPr>
          <a:xfrm>
            <a:off x="4342179" y="4418309"/>
            <a:ext cx="4317728"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tekst 11">
            <a:extLst>
              <a:ext uri="{FF2B5EF4-FFF2-40B4-BE49-F238E27FC236}">
                <a16:creationId xmlns:a16="http://schemas.microsoft.com/office/drawing/2014/main" id="{C35D86B1-A37C-EB4A-998A-8AF6C0499DF1}"/>
              </a:ext>
            </a:extLst>
          </p:cNvPr>
          <p:cNvSpPr>
            <a:spLocks noGrp="1"/>
          </p:cNvSpPr>
          <p:nvPr>
            <p:ph type="body" sz="quarter" idx="19" hasCustomPrompt="1"/>
          </p:nvPr>
        </p:nvSpPr>
        <p:spPr>
          <a:xfrm>
            <a:off x="4621335" y="2723949"/>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dirty="0" err="1"/>
              <a:t>Tekst</a:t>
            </a:r>
            <a:r>
              <a:rPr lang="en-US" noProof="0" dirty="0"/>
              <a:t> </a:t>
            </a:r>
          </a:p>
        </p:txBody>
      </p:sp>
      <p:sp>
        <p:nvSpPr>
          <p:cNvPr id="15" name="Plassholder for tekst 11">
            <a:extLst>
              <a:ext uri="{FF2B5EF4-FFF2-40B4-BE49-F238E27FC236}">
                <a16:creationId xmlns:a16="http://schemas.microsoft.com/office/drawing/2014/main" id="{2FDD1CB7-033C-164D-967B-541480D10E64}"/>
              </a:ext>
            </a:extLst>
          </p:cNvPr>
          <p:cNvSpPr>
            <a:spLocks noGrp="1"/>
          </p:cNvSpPr>
          <p:nvPr>
            <p:ph type="body" sz="quarter" idx="20" hasCustomPrompt="1"/>
          </p:nvPr>
        </p:nvSpPr>
        <p:spPr>
          <a:xfrm>
            <a:off x="9066728" y="5631192"/>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2473528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9" name="Plassholder for bilde 9">
            <a:extLst>
              <a:ext uri="{FF2B5EF4-FFF2-40B4-BE49-F238E27FC236}">
                <a16:creationId xmlns:a16="http://schemas.microsoft.com/office/drawing/2014/main" id="{A101017E-4B37-444B-B1F6-5ABC8981BA3C}"/>
              </a:ext>
            </a:extLst>
          </p:cNvPr>
          <p:cNvSpPr>
            <a:spLocks noGrp="1"/>
          </p:cNvSpPr>
          <p:nvPr>
            <p:ph type="pic" sz="quarter" idx="13"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title" hasCustomPrompt="1"/>
          </p:nvPr>
        </p:nvSpPr>
        <p:spPr>
          <a:xfrm>
            <a:off x="1967696" y="4791137"/>
            <a:ext cx="9085316" cy="2524063"/>
          </a:xfrm>
          <a:solidFill>
            <a:schemeClr val="bg1"/>
          </a:solidFill>
        </p:spPr>
        <p:txBody>
          <a:bodyPr lIns="820799" tIns="550800" rIns="820799" bIns="1152000" anchor="b">
            <a:spAutoFit/>
          </a:bodyPr>
          <a:lstStyle>
            <a:lvl1pPr>
              <a:defRPr sz="5626"/>
            </a:lvl1pPr>
          </a:lstStyle>
          <a:p>
            <a:r>
              <a:rPr lang="en-US" noProof="0" dirty="0"/>
              <a:t>Section header</a:t>
            </a:r>
          </a:p>
        </p:txBody>
      </p:sp>
      <p:sp>
        <p:nvSpPr>
          <p:cNvPr id="3" name="Text Placeholder 2"/>
          <p:cNvSpPr>
            <a:spLocks noGrp="1"/>
          </p:cNvSpPr>
          <p:nvPr>
            <p:ph type="body" idx="1"/>
          </p:nvPr>
        </p:nvSpPr>
        <p:spPr>
          <a:xfrm>
            <a:off x="2693981" y="6168989"/>
            <a:ext cx="7859720" cy="1000585"/>
          </a:xfrm>
          <a:prstGeom prst="rect">
            <a:avLst/>
          </a:prstGeom>
        </p:spPr>
        <p:txBody>
          <a:bodyPr>
            <a:normAutofit/>
          </a:bodyPr>
          <a:lstStyle>
            <a:lvl1pPr marL="0" indent="0">
              <a:buNone/>
              <a:defRPr sz="3038">
                <a:solidFill>
                  <a:schemeClr val="accent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nb-NO" noProof="0"/>
              <a:t>Rediger tekststiler i malen</a:t>
            </a:r>
          </a:p>
        </p:txBody>
      </p:sp>
      <p:sp>
        <p:nvSpPr>
          <p:cNvPr id="5" name="Footer Placeholder 4"/>
          <p:cNvSpPr>
            <a:spLocks noGrp="1"/>
          </p:cNvSpPr>
          <p:nvPr>
            <p:ph type="ftr" sz="quarter" idx="11"/>
          </p:nvPr>
        </p:nvSpPr>
        <p:spPr/>
        <p:txBody>
          <a:bodyPr/>
          <a:lstStyle/>
          <a:p>
            <a:r>
              <a:rPr lang="en-US" noProof="0"/>
              <a:t>Bunntekst (Sett inn &gt; Topptekst og bunntekst)</a:t>
            </a:r>
          </a:p>
        </p:txBody>
      </p:sp>
    </p:spTree>
    <p:extLst>
      <p:ext uri="{BB962C8B-B14F-4D97-AF65-F5344CB8AC3E}">
        <p14:creationId xmlns:p14="http://schemas.microsoft.com/office/powerpoint/2010/main" val="22990820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ictures with caption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8" name="Tekst">
            <a:extLst>
              <a:ext uri="{FF2B5EF4-FFF2-40B4-BE49-F238E27FC236}">
                <a16:creationId xmlns:a16="http://schemas.microsoft.com/office/drawing/2014/main" id="{1223F2C1-3ABA-E04D-B83E-4B9D716ED565}"/>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19" name="Navn">
            <a:extLst>
              <a:ext uri="{FF2B5EF4-FFF2-40B4-BE49-F238E27FC236}">
                <a16:creationId xmlns:a16="http://schemas.microsoft.com/office/drawing/2014/main" id="{290A23C2-9BA4-AD4A-817E-398AB6FB500A}"/>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1" name="Plassholder for bilde 10">
            <a:extLst>
              <a:ext uri="{FF2B5EF4-FFF2-40B4-BE49-F238E27FC236}">
                <a16:creationId xmlns:a16="http://schemas.microsoft.com/office/drawing/2014/main" id="{FE70503A-D614-8548-8D95-31E976784AA9}"/>
              </a:ext>
            </a:extLst>
          </p:cNvPr>
          <p:cNvSpPr>
            <a:spLocks noGrp="1"/>
          </p:cNvSpPr>
          <p:nvPr>
            <p:ph type="pic" sz="quarter" idx="26" hasCustomPrompt="1"/>
          </p:nvPr>
        </p:nvSpPr>
        <p:spPr>
          <a:xfrm>
            <a:off x="4872581"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2" name="Tekst">
            <a:extLst>
              <a:ext uri="{FF2B5EF4-FFF2-40B4-BE49-F238E27FC236}">
                <a16:creationId xmlns:a16="http://schemas.microsoft.com/office/drawing/2014/main" id="{E1D3587B-ABF7-8B40-AFDC-AA185BCE751E}"/>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E35756FB-B499-1C45-B5DF-B7A5D50984A6}"/>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Plassholder for bilde 10">
            <a:extLst>
              <a:ext uri="{FF2B5EF4-FFF2-40B4-BE49-F238E27FC236}">
                <a16:creationId xmlns:a16="http://schemas.microsoft.com/office/drawing/2014/main" id="{0F4BAC09-AF76-0448-88F7-01A04AF83189}"/>
              </a:ext>
            </a:extLst>
          </p:cNvPr>
          <p:cNvSpPr>
            <a:spLocks noGrp="1"/>
          </p:cNvSpPr>
          <p:nvPr>
            <p:ph type="pic" sz="quarter" idx="29" hasCustomPrompt="1"/>
          </p:nvPr>
        </p:nvSpPr>
        <p:spPr>
          <a:xfrm>
            <a:off x="8605337"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Tree>
    <p:extLst>
      <p:ext uri="{BB962C8B-B14F-4D97-AF65-F5344CB8AC3E}">
        <p14:creationId xmlns:p14="http://schemas.microsoft.com/office/powerpoint/2010/main" val="9344411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5" name="bakgrunn">
            <a:extLst>
              <a:ext uri="{FF2B5EF4-FFF2-40B4-BE49-F238E27FC236}">
                <a16:creationId xmlns:a16="http://schemas.microsoft.com/office/drawing/2014/main" id="{416AB268-EE05-6944-AA00-BEE1B0BECFB8}"/>
              </a:ext>
            </a:extLst>
          </p:cNvPr>
          <p:cNvSpPr/>
          <p:nvPr userDrawn="1"/>
        </p:nvSpPr>
        <p:spPr>
          <a:xfrm>
            <a:off x="721358"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4"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6" name="bakgrunn">
            <a:extLst>
              <a:ext uri="{FF2B5EF4-FFF2-40B4-BE49-F238E27FC236}">
                <a16:creationId xmlns:a16="http://schemas.microsoft.com/office/drawing/2014/main" id="{5ACC7CC9-9365-F645-BB80-4B6777CF7CC1}"/>
              </a:ext>
            </a:extLst>
          </p:cNvPr>
          <p:cNvSpPr/>
          <p:nvPr userDrawn="1"/>
        </p:nvSpPr>
        <p:spPr>
          <a:xfrm>
            <a:off x="4739905"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kst">
            <a:extLst>
              <a:ext uri="{FF2B5EF4-FFF2-40B4-BE49-F238E27FC236}">
                <a16:creationId xmlns:a16="http://schemas.microsoft.com/office/drawing/2014/main" id="{C4FBC6D2-C80B-444E-8422-2947D396CEB1}"/>
              </a:ext>
            </a:extLst>
          </p:cNvPr>
          <p:cNvSpPr>
            <a:spLocks noGrp="1"/>
          </p:cNvSpPr>
          <p:nvPr>
            <p:ph type="body" sz="quarter" idx="24" hasCustomPrompt="1"/>
          </p:nvPr>
        </p:nvSpPr>
        <p:spPr>
          <a:xfrm>
            <a:off x="5071061"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4EB26B37-B588-7346-A58B-C5DC58973BBE}"/>
              </a:ext>
            </a:extLst>
          </p:cNvPr>
          <p:cNvSpPr>
            <a:spLocks noGrp="1"/>
          </p:cNvSpPr>
          <p:nvPr>
            <p:ph type="body" sz="quarter" idx="25" hasCustomPrompt="1"/>
          </p:nvPr>
        </p:nvSpPr>
        <p:spPr>
          <a:xfrm>
            <a:off x="5071843"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dirty="0" err="1"/>
              <a:t>Overskrift</a:t>
            </a:r>
            <a:endParaRPr lang="en-US" noProof="0" dirty="0"/>
          </a:p>
        </p:txBody>
      </p:sp>
      <p:sp>
        <p:nvSpPr>
          <p:cNvPr id="26" name="bakgrunn">
            <a:extLst>
              <a:ext uri="{FF2B5EF4-FFF2-40B4-BE49-F238E27FC236}">
                <a16:creationId xmlns:a16="http://schemas.microsoft.com/office/drawing/2014/main" id="{E0996701-1146-E14D-A709-36BD30E7C39B}"/>
              </a:ext>
            </a:extLst>
          </p:cNvPr>
          <p:cNvSpPr/>
          <p:nvPr userDrawn="1"/>
        </p:nvSpPr>
        <p:spPr>
          <a:xfrm>
            <a:off x="8758452"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Tekst">
            <a:extLst>
              <a:ext uri="{FF2B5EF4-FFF2-40B4-BE49-F238E27FC236}">
                <a16:creationId xmlns:a16="http://schemas.microsoft.com/office/drawing/2014/main" id="{85A70BB2-D42C-824A-8D7C-7890F7EA5C91}"/>
              </a:ext>
            </a:extLst>
          </p:cNvPr>
          <p:cNvSpPr>
            <a:spLocks noGrp="1"/>
          </p:cNvSpPr>
          <p:nvPr>
            <p:ph type="body" sz="quarter" idx="26" hasCustomPrompt="1"/>
          </p:nvPr>
        </p:nvSpPr>
        <p:spPr>
          <a:xfrm>
            <a:off x="9089608"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8" name="Navn">
            <a:extLst>
              <a:ext uri="{FF2B5EF4-FFF2-40B4-BE49-F238E27FC236}">
                <a16:creationId xmlns:a16="http://schemas.microsoft.com/office/drawing/2014/main" id="{C0CB1A72-556C-674A-B2DB-1B5EEC43B8C0}"/>
              </a:ext>
            </a:extLst>
          </p:cNvPr>
          <p:cNvSpPr>
            <a:spLocks noGrp="1"/>
          </p:cNvSpPr>
          <p:nvPr>
            <p:ph type="body" sz="quarter" idx="27" hasCustomPrompt="1"/>
          </p:nvPr>
        </p:nvSpPr>
        <p:spPr>
          <a:xfrm>
            <a:off x="9090390"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4224732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agonal picture righ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5728274" y="709613"/>
            <a:ext cx="7272648" cy="6605587"/>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48" h="6605587">
                <a:moveTo>
                  <a:pt x="3691518" y="4801"/>
                </a:moveTo>
                <a:lnTo>
                  <a:pt x="7272648" y="0"/>
                </a:lnTo>
                <a:lnTo>
                  <a:pt x="7272648" y="6605587"/>
                </a:lnTo>
                <a:lnTo>
                  <a:pt x="0" y="6605587"/>
                </a:lnTo>
                <a:lnTo>
                  <a:pt x="3691518" y="4801"/>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1053296"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1495614"/>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1420254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diag. pictures, caption below">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BF148CE6-86B0-4743-9DC0-28798B06EF53}"/>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11">
            <a:extLst>
              <a:ext uri="{FF2B5EF4-FFF2-40B4-BE49-F238E27FC236}">
                <a16:creationId xmlns:a16="http://schemas.microsoft.com/office/drawing/2014/main" id="{8A3B9DD4-D879-F24B-9263-EFE3C3DA4E17}"/>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
        <p:nvSpPr>
          <p:cNvPr id="9" name="Plassholder for bilde 8">
            <a:extLst>
              <a:ext uri="{FF2B5EF4-FFF2-40B4-BE49-F238E27FC236}">
                <a16:creationId xmlns:a16="http://schemas.microsoft.com/office/drawing/2014/main" id="{7C967AB6-AAAD-724F-80F9-BD2969C0296C}"/>
              </a:ext>
            </a:extLst>
          </p:cNvPr>
          <p:cNvSpPr>
            <a:spLocks noGrp="1"/>
          </p:cNvSpPr>
          <p:nvPr>
            <p:ph type="pic" sz="quarter" idx="16" hasCustomPrompt="1"/>
          </p:nvPr>
        </p:nvSpPr>
        <p:spPr>
          <a:xfrm>
            <a:off x="-2" y="709612"/>
            <a:ext cx="7842251" cy="4833937"/>
          </a:xfrm>
          <a:custGeom>
            <a:avLst/>
            <a:gdLst>
              <a:gd name="connsiteX0" fmla="*/ 0 w 7851776"/>
              <a:gd name="connsiteY0" fmla="*/ 0 h 4833937"/>
              <a:gd name="connsiteX1" fmla="*/ 7851776 w 7851776"/>
              <a:gd name="connsiteY1" fmla="*/ 0 h 4833937"/>
              <a:gd name="connsiteX2" fmla="*/ 7851776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8102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0736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146676 w 7851776"/>
              <a:gd name="connsiteY2" fmla="*/ 4833937 h 4833937"/>
              <a:gd name="connsiteX3" fmla="*/ 0 w 7851776"/>
              <a:gd name="connsiteY3" fmla="*/ 4833937 h 4833937"/>
              <a:gd name="connsiteX4" fmla="*/ 0 w 7851776"/>
              <a:gd name="connsiteY4" fmla="*/ 0 h 4833937"/>
              <a:gd name="connsiteX0" fmla="*/ 0 w 7708901"/>
              <a:gd name="connsiteY0" fmla="*/ 0 h 4833937"/>
              <a:gd name="connsiteX1" fmla="*/ 7708901 w 7708901"/>
              <a:gd name="connsiteY1" fmla="*/ 3175 h 4833937"/>
              <a:gd name="connsiteX2" fmla="*/ 5146676 w 7708901"/>
              <a:gd name="connsiteY2" fmla="*/ 4833937 h 4833937"/>
              <a:gd name="connsiteX3" fmla="*/ 0 w 7708901"/>
              <a:gd name="connsiteY3" fmla="*/ 4833937 h 4833937"/>
              <a:gd name="connsiteX4" fmla="*/ 0 w 7708901"/>
              <a:gd name="connsiteY4" fmla="*/ 0 h 4833937"/>
              <a:gd name="connsiteX0" fmla="*/ 0 w 7842251"/>
              <a:gd name="connsiteY0" fmla="*/ 0 h 4833937"/>
              <a:gd name="connsiteX1" fmla="*/ 7842251 w 7842251"/>
              <a:gd name="connsiteY1" fmla="*/ 3175 h 4833937"/>
              <a:gd name="connsiteX2" fmla="*/ 5146676 w 7842251"/>
              <a:gd name="connsiteY2" fmla="*/ 4833937 h 4833937"/>
              <a:gd name="connsiteX3" fmla="*/ 0 w 7842251"/>
              <a:gd name="connsiteY3" fmla="*/ 4833937 h 4833937"/>
              <a:gd name="connsiteX4" fmla="*/ 0 w 7842251"/>
              <a:gd name="connsiteY4" fmla="*/ 0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251" h="4833937">
                <a:moveTo>
                  <a:pt x="0" y="0"/>
                </a:moveTo>
                <a:lnTo>
                  <a:pt x="7842251" y="3175"/>
                </a:lnTo>
                <a:lnTo>
                  <a:pt x="5146676" y="4833937"/>
                </a:lnTo>
                <a:lnTo>
                  <a:pt x="0" y="4833937"/>
                </a:lnTo>
                <a:lnTo>
                  <a:pt x="0" y="0"/>
                </a:lnTo>
                <a:close/>
              </a:path>
            </a:pathLst>
          </a:custGeom>
          <a:pattFill prst="ltDnDiag">
            <a:fgClr>
              <a:schemeClr val="bg1">
                <a:lumMod val="95000"/>
              </a:schemeClr>
            </a:fgClr>
            <a:bgClr>
              <a:schemeClr val="bg1">
                <a:lumMod val="85000"/>
              </a:schemeClr>
            </a:bgClr>
          </a:pattFill>
        </p:spPr>
        <p:txBody>
          <a:bodyPr tIns="0" rIns="108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76D1921A-B366-674E-9E95-416F56F7BF51}"/>
              </a:ext>
            </a:extLst>
          </p:cNvPr>
          <p:cNvSpPr>
            <a:spLocks noGrp="1"/>
          </p:cNvSpPr>
          <p:nvPr>
            <p:ph type="pic" sz="quarter" idx="19" hasCustomPrompt="1"/>
          </p:nvPr>
        </p:nvSpPr>
        <p:spPr>
          <a:xfrm>
            <a:off x="5159376" y="709612"/>
            <a:ext cx="7845426" cy="4833937"/>
          </a:xfrm>
          <a:custGeom>
            <a:avLst/>
            <a:gdLst>
              <a:gd name="connsiteX0" fmla="*/ 0 w 7880351"/>
              <a:gd name="connsiteY0" fmla="*/ 0 h 4833937"/>
              <a:gd name="connsiteX1" fmla="*/ 7880351 w 7880351"/>
              <a:gd name="connsiteY1" fmla="*/ 0 h 4833937"/>
              <a:gd name="connsiteX2" fmla="*/ 7880351 w 7880351"/>
              <a:gd name="connsiteY2" fmla="*/ 4833937 h 4833937"/>
              <a:gd name="connsiteX3" fmla="*/ 0 w 7880351"/>
              <a:gd name="connsiteY3" fmla="*/ 4833937 h 4833937"/>
              <a:gd name="connsiteX4" fmla="*/ 0 w 7880351"/>
              <a:gd name="connsiteY4" fmla="*/ 0 h 4833937"/>
              <a:gd name="connsiteX0" fmla="*/ 1654175 w 7880351"/>
              <a:gd name="connsiteY0" fmla="*/ 0 h 4840287"/>
              <a:gd name="connsiteX1" fmla="*/ 7880351 w 7880351"/>
              <a:gd name="connsiteY1" fmla="*/ 6350 h 4840287"/>
              <a:gd name="connsiteX2" fmla="*/ 7880351 w 7880351"/>
              <a:gd name="connsiteY2" fmla="*/ 4840287 h 4840287"/>
              <a:gd name="connsiteX3" fmla="*/ 0 w 7880351"/>
              <a:gd name="connsiteY3" fmla="*/ 4840287 h 4840287"/>
              <a:gd name="connsiteX4" fmla="*/ 1654175 w 7880351"/>
              <a:gd name="connsiteY4" fmla="*/ 0 h 4840287"/>
              <a:gd name="connsiteX0" fmla="*/ 3038475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3038475 w 7880351"/>
              <a:gd name="connsiteY4" fmla="*/ 3175 h 4833937"/>
              <a:gd name="connsiteX0" fmla="*/ 2730500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2730500 w 7880351"/>
              <a:gd name="connsiteY4" fmla="*/ 3175 h 4833937"/>
              <a:gd name="connsiteX0" fmla="*/ 2314575 w 7464426"/>
              <a:gd name="connsiteY0" fmla="*/ 3175 h 4833937"/>
              <a:gd name="connsiteX1" fmla="*/ 7464426 w 7464426"/>
              <a:gd name="connsiteY1" fmla="*/ 0 h 4833937"/>
              <a:gd name="connsiteX2" fmla="*/ 7464426 w 7464426"/>
              <a:gd name="connsiteY2" fmla="*/ 4833937 h 4833937"/>
              <a:gd name="connsiteX3" fmla="*/ 0 w 7464426"/>
              <a:gd name="connsiteY3" fmla="*/ 4833937 h 4833937"/>
              <a:gd name="connsiteX4" fmla="*/ 2314575 w 7464426"/>
              <a:gd name="connsiteY4" fmla="*/ 3175 h 4833937"/>
              <a:gd name="connsiteX0" fmla="*/ 2695575 w 7845426"/>
              <a:gd name="connsiteY0" fmla="*/ 3175 h 4833937"/>
              <a:gd name="connsiteX1" fmla="*/ 7845426 w 7845426"/>
              <a:gd name="connsiteY1" fmla="*/ 0 h 4833937"/>
              <a:gd name="connsiteX2" fmla="*/ 7845426 w 7845426"/>
              <a:gd name="connsiteY2" fmla="*/ 4833937 h 4833937"/>
              <a:gd name="connsiteX3" fmla="*/ 0 w 7845426"/>
              <a:gd name="connsiteY3" fmla="*/ 4833937 h 4833937"/>
              <a:gd name="connsiteX4" fmla="*/ 2695575 w 7845426"/>
              <a:gd name="connsiteY4" fmla="*/ 3175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26" h="4833937">
                <a:moveTo>
                  <a:pt x="2695575" y="3175"/>
                </a:moveTo>
                <a:lnTo>
                  <a:pt x="7845426" y="0"/>
                </a:lnTo>
                <a:lnTo>
                  <a:pt x="7845426" y="4833937"/>
                </a:lnTo>
                <a:lnTo>
                  <a:pt x="0" y="4833937"/>
                </a:lnTo>
                <a:lnTo>
                  <a:pt x="2695575" y="3175"/>
                </a:lnTo>
                <a:close/>
              </a:path>
            </a:pathLst>
          </a:custGeom>
          <a:pattFill prst="ltDnDiag">
            <a:fgClr>
              <a:schemeClr val="bg1">
                <a:lumMod val="95000"/>
              </a:schemeClr>
            </a:fgClr>
            <a:bgClr>
              <a:schemeClr val="bg1">
                <a:lumMod val="85000"/>
              </a:schemeClr>
            </a:bgClr>
          </a:pattFill>
        </p:spPr>
        <p:txBody>
          <a:bodyPr lIns="2520000" tIns="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1247310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diag. pictur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4653776" y="712789"/>
            <a:ext cx="8349515" cy="6602412"/>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 name="connsiteX0" fmla="*/ 3691518 w 8343165"/>
              <a:gd name="connsiteY0" fmla="*/ 4801 h 6605587"/>
              <a:gd name="connsiteX1" fmla="*/ 8343165 w 8343165"/>
              <a:gd name="connsiteY1" fmla="*/ 0 h 6605587"/>
              <a:gd name="connsiteX2" fmla="*/ 7272648 w 8343165"/>
              <a:gd name="connsiteY2" fmla="*/ 6605587 h 6605587"/>
              <a:gd name="connsiteX3" fmla="*/ 0 w 8343165"/>
              <a:gd name="connsiteY3" fmla="*/ 6605587 h 6605587"/>
              <a:gd name="connsiteX4" fmla="*/ 3691518 w 8343165"/>
              <a:gd name="connsiteY4" fmla="*/ 4801 h 6605587"/>
              <a:gd name="connsiteX0" fmla="*/ 3691518 w 8349515"/>
              <a:gd name="connsiteY0" fmla="*/ 1626 h 6602412"/>
              <a:gd name="connsiteX1" fmla="*/ 8349515 w 8349515"/>
              <a:gd name="connsiteY1" fmla="*/ 0 h 6602412"/>
              <a:gd name="connsiteX2" fmla="*/ 7272648 w 8349515"/>
              <a:gd name="connsiteY2" fmla="*/ 6602412 h 6602412"/>
              <a:gd name="connsiteX3" fmla="*/ 0 w 8349515"/>
              <a:gd name="connsiteY3" fmla="*/ 6602412 h 6602412"/>
              <a:gd name="connsiteX4" fmla="*/ 3691518 w 8349515"/>
              <a:gd name="connsiteY4" fmla="*/ 1626 h 6602412"/>
              <a:gd name="connsiteX0" fmla="*/ 3691518 w 8349515"/>
              <a:gd name="connsiteY0" fmla="*/ 1626 h 6602412"/>
              <a:gd name="connsiteX1" fmla="*/ 8349515 w 8349515"/>
              <a:gd name="connsiteY1" fmla="*/ 0 h 6602412"/>
              <a:gd name="connsiteX2" fmla="*/ 8348973 w 8349515"/>
              <a:gd name="connsiteY2" fmla="*/ 6599237 h 6602412"/>
              <a:gd name="connsiteX3" fmla="*/ 0 w 8349515"/>
              <a:gd name="connsiteY3" fmla="*/ 6602412 h 6602412"/>
              <a:gd name="connsiteX4" fmla="*/ 3691518 w 8349515"/>
              <a:gd name="connsiteY4" fmla="*/ 1626 h 66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515" h="6602412">
                <a:moveTo>
                  <a:pt x="3691518" y="1626"/>
                </a:moveTo>
                <a:lnTo>
                  <a:pt x="8349515" y="0"/>
                </a:lnTo>
                <a:cubicBezTo>
                  <a:pt x="8349334" y="2199746"/>
                  <a:pt x="8349154" y="4399491"/>
                  <a:pt x="8348973" y="6599237"/>
                </a:cubicBezTo>
                <a:lnTo>
                  <a:pt x="0" y="6602412"/>
                </a:lnTo>
                <a:lnTo>
                  <a:pt x="3691518" y="1626"/>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5" name="Plassholder for bilde 4">
            <a:extLst>
              <a:ext uri="{FF2B5EF4-FFF2-40B4-BE49-F238E27FC236}">
                <a16:creationId xmlns:a16="http://schemas.microsoft.com/office/drawing/2014/main" id="{0EB93A4E-A4F8-9D43-9AA5-CCB8AF93704F}"/>
              </a:ext>
            </a:extLst>
          </p:cNvPr>
          <p:cNvSpPr>
            <a:spLocks noGrp="1"/>
          </p:cNvSpPr>
          <p:nvPr>
            <p:ph type="pic" sz="quarter" idx="17" hasCustomPrompt="1"/>
          </p:nvPr>
        </p:nvSpPr>
        <p:spPr>
          <a:xfrm>
            <a:off x="0" y="712788"/>
            <a:ext cx="8332788" cy="6611937"/>
          </a:xfrm>
          <a:custGeom>
            <a:avLst/>
            <a:gdLst>
              <a:gd name="connsiteX0" fmla="*/ 0 w 8364538"/>
              <a:gd name="connsiteY0" fmla="*/ 0 h 6602412"/>
              <a:gd name="connsiteX1" fmla="*/ 8364538 w 8364538"/>
              <a:gd name="connsiteY1" fmla="*/ 0 h 6602412"/>
              <a:gd name="connsiteX2" fmla="*/ 8364538 w 8364538"/>
              <a:gd name="connsiteY2" fmla="*/ 6602412 h 6602412"/>
              <a:gd name="connsiteX3" fmla="*/ 0 w 8364538"/>
              <a:gd name="connsiteY3" fmla="*/ 6602412 h 6602412"/>
              <a:gd name="connsiteX4" fmla="*/ 0 w 8364538"/>
              <a:gd name="connsiteY4" fmla="*/ 0 h 6602412"/>
              <a:gd name="connsiteX0" fmla="*/ 0 w 8364538"/>
              <a:gd name="connsiteY0" fmla="*/ 0 h 6602412"/>
              <a:gd name="connsiteX1" fmla="*/ 8332788 w 8364538"/>
              <a:gd name="connsiteY1" fmla="*/ 3175 h 6602412"/>
              <a:gd name="connsiteX2" fmla="*/ 8364538 w 8364538"/>
              <a:gd name="connsiteY2" fmla="*/ 6602412 h 6602412"/>
              <a:gd name="connsiteX3" fmla="*/ 0 w 8364538"/>
              <a:gd name="connsiteY3" fmla="*/ 6602412 h 6602412"/>
              <a:gd name="connsiteX4" fmla="*/ 0 w 8364538"/>
              <a:gd name="connsiteY4" fmla="*/ 0 h 6602412"/>
              <a:gd name="connsiteX0" fmla="*/ 0 w 8332788"/>
              <a:gd name="connsiteY0" fmla="*/ 0 h 6611937"/>
              <a:gd name="connsiteX1" fmla="*/ 8332788 w 8332788"/>
              <a:gd name="connsiteY1" fmla="*/ 3175 h 6611937"/>
              <a:gd name="connsiteX2" fmla="*/ 6380163 w 8332788"/>
              <a:gd name="connsiteY2" fmla="*/ 6611937 h 6611937"/>
              <a:gd name="connsiteX3" fmla="*/ 0 w 8332788"/>
              <a:gd name="connsiteY3" fmla="*/ 6602412 h 6611937"/>
              <a:gd name="connsiteX4" fmla="*/ 0 w 8332788"/>
              <a:gd name="connsiteY4" fmla="*/ 0 h 6611937"/>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11937"/>
              <a:gd name="connsiteX1" fmla="*/ 8332788 w 8332788"/>
              <a:gd name="connsiteY1" fmla="*/ 3175 h 6611937"/>
              <a:gd name="connsiteX2" fmla="*/ 4649788 w 8332788"/>
              <a:gd name="connsiteY2" fmla="*/ 6611937 h 6611937"/>
              <a:gd name="connsiteX3" fmla="*/ 0 w 8332788"/>
              <a:gd name="connsiteY3" fmla="*/ 6602412 h 6611937"/>
              <a:gd name="connsiteX4" fmla="*/ 0 w 8332788"/>
              <a:gd name="connsiteY4" fmla="*/ 0 h 66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788" h="6611937">
                <a:moveTo>
                  <a:pt x="0" y="0"/>
                </a:moveTo>
                <a:lnTo>
                  <a:pt x="8332788" y="3175"/>
                </a:lnTo>
                <a:lnTo>
                  <a:pt x="4649788" y="6611937"/>
                </a:lnTo>
                <a:lnTo>
                  <a:pt x="0" y="6602412"/>
                </a:lnTo>
                <a:lnTo>
                  <a:pt x="0" y="0"/>
                </a:lnTo>
                <a:close/>
              </a:path>
            </a:pathLst>
          </a:custGeom>
          <a:pattFill prst="ltDnDiag">
            <a:fgClr>
              <a:schemeClr val="bg1">
                <a:lumMod val="95000"/>
              </a:schemeClr>
            </a:fgClr>
            <a:bgClr>
              <a:schemeClr val="bg1">
                <a:lumMod val="85000"/>
              </a:schemeClr>
            </a:bgClr>
          </a:pattFill>
        </p:spPr>
        <p:txBody>
          <a:bodyPr>
            <a:normAutofit/>
          </a:bodyPr>
          <a:lstStyle>
            <a:lvl1pPr marL="0" marR="0" indent="0" algn="l"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baseline="0"/>
            </a:lvl1pPr>
          </a:lstStyle>
          <a:p>
            <a:pPr marL="457200" marR="0" lvl="0" indent="-457200" algn="l" defTabSz="975208" rtl="0" eaLnBrk="1" fontAlgn="auto" latinLnBrk="0" hangingPunct="1">
              <a:lnSpc>
                <a:spcPct val="109000"/>
              </a:lnSpc>
              <a:spcBef>
                <a:spcPts val="0"/>
              </a:spcBef>
              <a:spcAft>
                <a:spcPts val="0"/>
              </a:spcAft>
              <a:buClrTx/>
              <a:buSzPct val="110000"/>
              <a:tabLst/>
              <a:defRPr/>
            </a:pPr>
            <a:r>
              <a:rPr kumimoji="0" lang="en-US" sz="2363" b="0" i="0" u="none" strike="noStrike" kern="1200" cap="none" spc="0" normalizeH="0" baseline="0" noProof="0">
                <a:ln>
                  <a:noFill/>
                </a:ln>
                <a:solidFill>
                  <a:srgbClr val="414042"/>
                </a:solidFill>
                <a:effectLst/>
                <a:uLnTx/>
                <a:uFillTx/>
                <a:latin typeface="Calibri Light" panose="020F0502020204030204" pitchFamily="34" charset="0"/>
                <a:ea typeface="+mn-ea"/>
                <a:cs typeface="Calibri Light" panose="020F0502020204030204" pitchFamily="34" charset="0"/>
              </a:rPr>
              <a:t>Dra og slipp eller klikk på ikonet. Bruk «Beskjær»-funksjonen for å endre utsnitt</a:t>
            </a:r>
          </a:p>
          <a:p>
            <a:endParaRPr lang="en-US" noProof="0"/>
          </a:p>
        </p:txBody>
      </p:sp>
    </p:spTree>
    <p:extLst>
      <p:ext uri="{BB962C8B-B14F-4D97-AF65-F5344CB8AC3E}">
        <p14:creationId xmlns:p14="http://schemas.microsoft.com/office/powerpoint/2010/main" val="8626113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C2A809B-3C21-3441-9872-C326B9A59E3A}"/>
              </a:ext>
            </a:extLst>
          </p:cNvPr>
          <p:cNvSpPr>
            <a:spLocks noGrp="1"/>
          </p:cNvSpPr>
          <p:nvPr>
            <p:ph type="ftr" sz="quarter" idx="10"/>
          </p:nvPr>
        </p:nvSpPr>
        <p:spPr/>
        <p:txBody>
          <a:bodyPr/>
          <a:lstStyle/>
          <a:p>
            <a:r>
              <a:rPr lang="en-US" noProof="0"/>
              <a:t>Bunntekst (Sett inn &gt; Topptekst og bunntekst)</a:t>
            </a:r>
          </a:p>
        </p:txBody>
      </p:sp>
      <p:sp>
        <p:nvSpPr>
          <p:cNvPr id="6" name="Plassholder for bilde 9">
            <a:extLst>
              <a:ext uri="{FF2B5EF4-FFF2-40B4-BE49-F238E27FC236}">
                <a16:creationId xmlns:a16="http://schemas.microsoft.com/office/drawing/2014/main" id="{75F14D4C-FE0A-0B4D-BF4C-9F1FAB3494B9}"/>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Tree>
    <p:extLst>
      <p:ext uri="{BB962C8B-B14F-4D97-AF65-F5344CB8AC3E}">
        <p14:creationId xmlns:p14="http://schemas.microsoft.com/office/powerpoint/2010/main" val="22267481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E6A1C5-6C26-6A4D-A838-022CE3F82978}"/>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1CFB0F7C-CA54-594D-B11B-61C93E3AF9C2}"/>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12250089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98359B-EF65-0142-A105-89836B4704D8}"/>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36372919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ph on wh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9D93F-F5D4-BF49-9420-0B955D137B8F}"/>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B8F9F972-A1F3-E24F-9F24-1A1A0A6C91F5}"/>
              </a:ext>
            </a:extLst>
          </p:cNvPr>
          <p:cNvSpPr>
            <a:spLocks noGrp="1"/>
          </p:cNvSpPr>
          <p:nvPr>
            <p:ph type="ftr" sz="quarter" idx="10"/>
          </p:nvPr>
        </p:nvSpPr>
        <p:spPr/>
        <p:txBody>
          <a:bodyPr/>
          <a:lstStyle/>
          <a:p>
            <a:r>
              <a:rPr lang="en-US" noProof="0"/>
              <a:t>Bunntekst (Sett inn &gt; Topptekst og bunntekst)</a:t>
            </a:r>
          </a:p>
        </p:txBody>
      </p:sp>
      <p:sp>
        <p:nvSpPr>
          <p:cNvPr id="9" name="Plassholder for diagram 8">
            <a:extLst>
              <a:ext uri="{FF2B5EF4-FFF2-40B4-BE49-F238E27FC236}">
                <a16:creationId xmlns:a16="http://schemas.microsoft.com/office/drawing/2014/main" id="{37D827B0-8F4C-164E-964A-A208105EC7BF}"/>
              </a:ext>
            </a:extLst>
          </p:cNvPr>
          <p:cNvSpPr>
            <a:spLocks noGrp="1"/>
          </p:cNvSpPr>
          <p:nvPr>
            <p:ph type="chart" sz="quarter" idx="11" hasCustomPrompt="1"/>
          </p:nvPr>
        </p:nvSpPr>
        <p:spPr>
          <a:xfrm>
            <a:off x="171450" y="2371725"/>
            <a:ext cx="6700838" cy="4329113"/>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
        <p:nvSpPr>
          <p:cNvPr id="11" name="Plassholder for tekst 10">
            <a:extLst>
              <a:ext uri="{FF2B5EF4-FFF2-40B4-BE49-F238E27FC236}">
                <a16:creationId xmlns:a16="http://schemas.microsoft.com/office/drawing/2014/main" id="{D2E93BCC-67E6-3E43-AD65-FE2B0029E4A6}"/>
              </a:ext>
            </a:extLst>
          </p:cNvPr>
          <p:cNvSpPr>
            <a:spLocks noGrp="1"/>
          </p:cNvSpPr>
          <p:nvPr>
            <p:ph type="body" sz="quarter" idx="12"/>
          </p:nvPr>
        </p:nvSpPr>
        <p:spPr>
          <a:xfrm>
            <a:off x="7197725" y="2657475"/>
            <a:ext cx="4749800" cy="404336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4736227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Graph on grey">
    <p:spTree>
      <p:nvGrpSpPr>
        <p:cNvPr id="1" name=""/>
        <p:cNvGrpSpPr/>
        <p:nvPr/>
      </p:nvGrpSpPr>
      <p:grpSpPr>
        <a:xfrm>
          <a:off x="0" y="0"/>
          <a:ext cx="0" cy="0"/>
          <a:chOff x="0" y="0"/>
          <a:chExt cx="0" cy="0"/>
        </a:xfrm>
      </p:grpSpPr>
      <p:sp>
        <p:nvSpPr>
          <p:cNvPr id="7" name="Bakgrunnsfarge">
            <a:extLst>
              <a:ext uri="{FF2B5EF4-FFF2-40B4-BE49-F238E27FC236}">
                <a16:creationId xmlns:a16="http://schemas.microsoft.com/office/drawing/2014/main" id="{A0EE0642-0085-BC40-8A74-3FB1610D4A51}"/>
              </a:ext>
            </a:extLst>
          </p:cNvPr>
          <p:cNvSpPr/>
          <p:nvPr userDrawn="1"/>
        </p:nvSpPr>
        <p:spPr>
          <a:xfrm>
            <a:off x="0" y="709613"/>
            <a:ext cx="7289800"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idx="1"/>
          </p:nvPr>
        </p:nvSpPr>
        <p:spPr>
          <a:xfrm>
            <a:off x="8210130" y="2655798"/>
            <a:ext cx="440868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8210130" y="1404171"/>
            <a:ext cx="4408682"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diagram 8">
            <a:extLst>
              <a:ext uri="{FF2B5EF4-FFF2-40B4-BE49-F238E27FC236}">
                <a16:creationId xmlns:a16="http://schemas.microsoft.com/office/drawing/2014/main" id="{41E5A2C3-93FF-EA45-BE90-9E67AD043CEC}"/>
              </a:ext>
            </a:extLst>
          </p:cNvPr>
          <p:cNvSpPr>
            <a:spLocks noGrp="1"/>
          </p:cNvSpPr>
          <p:nvPr>
            <p:ph type="chart" sz="quarter" idx="11" hasCustomPrompt="1"/>
          </p:nvPr>
        </p:nvSpPr>
        <p:spPr>
          <a:xfrm>
            <a:off x="442451" y="1404171"/>
            <a:ext cx="6607277" cy="5296667"/>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Tree>
    <p:extLst>
      <p:ext uri="{BB962C8B-B14F-4D97-AF65-F5344CB8AC3E}">
        <p14:creationId xmlns:p14="http://schemas.microsoft.com/office/powerpoint/2010/main" val="2060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F7872-5C5F-3E48-A277-E35397186A69}"/>
              </a:ext>
            </a:extLst>
          </p:cNvPr>
          <p:cNvSpPr>
            <a:spLocks noGrp="1"/>
          </p:cNvSpPr>
          <p:nvPr>
            <p:ph type="title"/>
          </p:nvPr>
        </p:nvSpPr>
        <p:spPr/>
        <p:txBody>
          <a:bodyPr/>
          <a:lstStyle/>
          <a:p>
            <a:r>
              <a:rPr lang="nb-NO" noProof="0"/>
              <a:t>Klikk for å redigere tittelstil</a:t>
            </a:r>
            <a:endParaRPr lang="en-US" noProof="0"/>
          </a:p>
        </p:txBody>
      </p:sp>
      <p:sp>
        <p:nvSpPr>
          <p:cNvPr id="8" name="Bakgrunnsfarge">
            <a:extLst>
              <a:ext uri="{FF2B5EF4-FFF2-40B4-BE49-F238E27FC236}">
                <a16:creationId xmlns:a16="http://schemas.microsoft.com/office/drawing/2014/main" id="{2662495A-6170-CE4B-91E6-E40BD0EC96E7}"/>
              </a:ext>
            </a:extLst>
          </p:cNvPr>
          <p:cNvSpPr/>
          <p:nvPr userDrawn="1"/>
        </p:nvSpPr>
        <p:spPr>
          <a:xfrm>
            <a:off x="-1" y="2506133"/>
            <a:ext cx="13003213" cy="4809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tekst 11">
            <a:extLst>
              <a:ext uri="{FF2B5EF4-FFF2-40B4-BE49-F238E27FC236}">
                <a16:creationId xmlns:a16="http://schemas.microsoft.com/office/drawing/2014/main" id="{6BCDE18C-699B-E745-90B2-B8ED9DD7E47B}"/>
              </a:ext>
            </a:extLst>
          </p:cNvPr>
          <p:cNvSpPr>
            <a:spLocks noGrp="1"/>
          </p:cNvSpPr>
          <p:nvPr>
            <p:ph type="body" sz="quarter" idx="15" hasCustomPrompt="1"/>
          </p:nvPr>
        </p:nvSpPr>
        <p:spPr>
          <a:xfrm>
            <a:off x="177923" y="5823282"/>
            <a:ext cx="3902526" cy="1395663"/>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3" name="Plassholder for bunntekst 2">
            <a:extLst>
              <a:ext uri="{FF2B5EF4-FFF2-40B4-BE49-F238E27FC236}">
                <a16:creationId xmlns:a16="http://schemas.microsoft.com/office/drawing/2014/main" id="{670F7B93-5998-8F41-AAC4-AC4F52D67239}"/>
              </a:ext>
            </a:extLst>
          </p:cNvPr>
          <p:cNvSpPr>
            <a:spLocks noGrp="1"/>
          </p:cNvSpPr>
          <p:nvPr>
            <p:ph type="ftr" sz="quarter" idx="10"/>
          </p:nvPr>
        </p:nvSpPr>
        <p:spPr/>
        <p:txBody>
          <a:bodyPr/>
          <a:lstStyle/>
          <a:p>
            <a:r>
              <a:rPr lang="en-US" noProof="0"/>
              <a:t>Bunntekst (Sett inn &gt; Topptekst og bunntekst)</a:t>
            </a:r>
          </a:p>
        </p:txBody>
      </p:sp>
      <p:sp>
        <p:nvSpPr>
          <p:cNvPr id="10" name="Plassholder for bilde 8">
            <a:extLst>
              <a:ext uri="{FF2B5EF4-FFF2-40B4-BE49-F238E27FC236}">
                <a16:creationId xmlns:a16="http://schemas.microsoft.com/office/drawing/2014/main" id="{74222DA4-BE40-0F48-8DDE-00AB505FC510}"/>
              </a:ext>
            </a:extLst>
          </p:cNvPr>
          <p:cNvSpPr>
            <a:spLocks noGrp="1"/>
          </p:cNvSpPr>
          <p:nvPr>
            <p:ph type="pic" sz="quarter" idx="16" hasCustomPrompt="1"/>
          </p:nvPr>
        </p:nvSpPr>
        <p:spPr>
          <a:xfrm>
            <a:off x="0"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2" name="Plassholder for bilde 8">
            <a:extLst>
              <a:ext uri="{FF2B5EF4-FFF2-40B4-BE49-F238E27FC236}">
                <a16:creationId xmlns:a16="http://schemas.microsoft.com/office/drawing/2014/main" id="{4AF1E496-C6DC-9B42-90B0-AC97CD5D0E7E}"/>
              </a:ext>
            </a:extLst>
          </p:cNvPr>
          <p:cNvSpPr>
            <a:spLocks noGrp="1"/>
          </p:cNvSpPr>
          <p:nvPr>
            <p:ph type="pic" sz="quarter" idx="17" hasCustomPrompt="1"/>
          </p:nvPr>
        </p:nvSpPr>
        <p:spPr>
          <a:xfrm>
            <a:off x="8663145"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1C0E7628-D521-614C-B1A5-70D01FC50E19}"/>
              </a:ext>
            </a:extLst>
          </p:cNvPr>
          <p:cNvSpPr>
            <a:spLocks noGrp="1"/>
          </p:cNvSpPr>
          <p:nvPr>
            <p:ph type="pic" sz="quarter" idx="18" hasCustomPrompt="1"/>
          </p:nvPr>
        </p:nvSpPr>
        <p:spPr>
          <a:xfrm>
            <a:off x="4342179" y="4418309"/>
            <a:ext cx="4317728"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tekst 11">
            <a:extLst>
              <a:ext uri="{FF2B5EF4-FFF2-40B4-BE49-F238E27FC236}">
                <a16:creationId xmlns:a16="http://schemas.microsoft.com/office/drawing/2014/main" id="{C35D86B1-A37C-EB4A-998A-8AF6C0499DF1}"/>
              </a:ext>
            </a:extLst>
          </p:cNvPr>
          <p:cNvSpPr>
            <a:spLocks noGrp="1"/>
          </p:cNvSpPr>
          <p:nvPr>
            <p:ph type="body" sz="quarter" idx="19" hasCustomPrompt="1"/>
          </p:nvPr>
        </p:nvSpPr>
        <p:spPr>
          <a:xfrm>
            <a:off x="4621335" y="2723949"/>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dirty="0" err="1"/>
              <a:t>Tekst</a:t>
            </a:r>
            <a:r>
              <a:rPr lang="en-US" noProof="0" dirty="0"/>
              <a:t> </a:t>
            </a:r>
          </a:p>
        </p:txBody>
      </p:sp>
      <p:sp>
        <p:nvSpPr>
          <p:cNvPr id="15" name="Plassholder for tekst 11">
            <a:extLst>
              <a:ext uri="{FF2B5EF4-FFF2-40B4-BE49-F238E27FC236}">
                <a16:creationId xmlns:a16="http://schemas.microsoft.com/office/drawing/2014/main" id="{2FDD1CB7-033C-164D-967B-541480D10E64}"/>
              </a:ext>
            </a:extLst>
          </p:cNvPr>
          <p:cNvSpPr>
            <a:spLocks noGrp="1"/>
          </p:cNvSpPr>
          <p:nvPr>
            <p:ph type="body" sz="quarter" idx="20" hasCustomPrompt="1"/>
          </p:nvPr>
        </p:nvSpPr>
        <p:spPr>
          <a:xfrm>
            <a:off x="9066728" y="5631192"/>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25586548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453E8F71-B2AB-4F43-AC8F-A35E82E42A05}"/>
              </a:ext>
            </a:extLst>
          </p:cNvPr>
          <p:cNvSpPr>
            <a:spLocks noGrp="1"/>
          </p:cNvSpPr>
          <p:nvPr>
            <p:ph type="ftr" sz="quarter" idx="10"/>
          </p:nvPr>
        </p:nvSpPr>
        <p:spPr/>
        <p:txBody>
          <a:bodyPr/>
          <a:lstStyle/>
          <a:p>
            <a:r>
              <a:rPr lang="en-US" noProof="0"/>
              <a:t>Bunntekst (Sett inn &gt; Topptekst og bunntekst)</a:t>
            </a:r>
          </a:p>
        </p:txBody>
      </p:sp>
      <p:sp>
        <p:nvSpPr>
          <p:cNvPr id="9" name="Plassholder for tekst 8">
            <a:extLst>
              <a:ext uri="{FF2B5EF4-FFF2-40B4-BE49-F238E27FC236}">
                <a16:creationId xmlns:a16="http://schemas.microsoft.com/office/drawing/2014/main" id="{37AD809A-B6BE-1F4F-BCE5-FE5B8CC3F9C0}"/>
              </a:ext>
            </a:extLst>
          </p:cNvPr>
          <p:cNvSpPr>
            <a:spLocks noGrp="1"/>
          </p:cNvSpPr>
          <p:nvPr>
            <p:ph type="body" sz="quarter" idx="11" hasCustomPrompt="1"/>
          </p:nvPr>
        </p:nvSpPr>
        <p:spPr>
          <a:xfrm>
            <a:off x="1047750" y="3013767"/>
            <a:ext cx="10902950" cy="2909888"/>
          </a:xfrm>
        </p:spPr>
        <p:txBody>
          <a:bodyPr>
            <a:normAutofit/>
          </a:bodyPr>
          <a:lstStyle>
            <a:lvl1pPr marL="0" indent="0">
              <a:lnSpc>
                <a:spcPct val="103000"/>
              </a:lnSpc>
              <a:buNone/>
              <a:defRPr sz="3376">
                <a:solidFill>
                  <a:schemeClr val="bg1"/>
                </a:solidFill>
              </a:defRPr>
            </a:lvl1pPr>
          </a:lstStyle>
          <a:p>
            <a:pPr lvl="0"/>
            <a:r>
              <a:rPr lang="en-US" noProof="0" dirty="0"/>
              <a:t>“Quote”</a:t>
            </a:r>
          </a:p>
        </p:txBody>
      </p:sp>
    </p:spTree>
    <p:extLst>
      <p:ext uri="{BB962C8B-B14F-4D97-AF65-F5344CB8AC3E}">
        <p14:creationId xmlns:p14="http://schemas.microsoft.com/office/powerpoint/2010/main" val="15745953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
        <p:nvSpPr>
          <p:cNvPr id="8" name="Hvit bakgrunn">
            <a:extLst>
              <a:ext uri="{FF2B5EF4-FFF2-40B4-BE49-F238E27FC236}">
                <a16:creationId xmlns:a16="http://schemas.microsoft.com/office/drawing/2014/main" id="{5FAE75FC-74CC-154F-A366-2D99D6D02EEB}"/>
              </a:ext>
            </a:extLst>
          </p:cNvPr>
          <p:cNvSpPr/>
          <p:nvPr userDrawn="1"/>
        </p:nvSpPr>
        <p:spPr>
          <a:xfrm>
            <a:off x="0" y="5581650"/>
            <a:ext cx="13004800" cy="173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AECO logo farge">
            <a:extLst>
              <a:ext uri="{FF2B5EF4-FFF2-40B4-BE49-F238E27FC236}">
                <a16:creationId xmlns:a16="http://schemas.microsoft.com/office/drawing/2014/main" id="{B168E721-C82F-1445-930E-6E7430826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209" y="5912663"/>
            <a:ext cx="3226799" cy="970896"/>
          </a:xfrm>
          <a:prstGeom prst="rect">
            <a:avLst/>
          </a:prstGeom>
        </p:spPr>
      </p:pic>
      <p:sp>
        <p:nvSpPr>
          <p:cNvPr id="12" name="Nettadresse">
            <a:extLst>
              <a:ext uri="{FF2B5EF4-FFF2-40B4-BE49-F238E27FC236}">
                <a16:creationId xmlns:a16="http://schemas.microsoft.com/office/drawing/2014/main" id="{A20427B9-D3E8-2D4A-95AF-A6BA3AA405AA}"/>
              </a:ext>
            </a:extLst>
          </p:cNvPr>
          <p:cNvSpPr>
            <a:spLocks noGrp="1"/>
          </p:cNvSpPr>
          <p:nvPr>
            <p:ph type="body" sz="quarter" idx="10" hasCustomPrompt="1"/>
          </p:nvPr>
        </p:nvSpPr>
        <p:spPr>
          <a:xfrm>
            <a:off x="1434705" y="2649757"/>
            <a:ext cx="2492057" cy="504825"/>
          </a:xfrm>
        </p:spPr>
        <p:txBody>
          <a:bodyPr>
            <a:normAutofit/>
          </a:bodyPr>
          <a:lstStyle>
            <a:lvl1pPr marL="0" indent="0" algn="ctr">
              <a:buNone/>
              <a:defRPr sz="1913" b="1" i="0">
                <a:solidFill>
                  <a:schemeClr val="bg1"/>
                </a:solidFill>
                <a:latin typeface="Calibri" panose="020F0502020204030204" pitchFamily="34" charset="0"/>
                <a:cs typeface="Calibri" panose="020F0502020204030204" pitchFamily="34" charset="0"/>
              </a:defRPr>
            </a:lvl1pPr>
          </a:lstStyle>
          <a:p>
            <a:pPr lvl="0"/>
            <a:r>
              <a:rPr lang="en-US" noProof="0"/>
              <a:t>nettside</a:t>
            </a:r>
          </a:p>
        </p:txBody>
      </p:sp>
      <p:sp>
        <p:nvSpPr>
          <p:cNvPr id="13" name="fb">
            <a:extLst>
              <a:ext uri="{FF2B5EF4-FFF2-40B4-BE49-F238E27FC236}">
                <a16:creationId xmlns:a16="http://schemas.microsoft.com/office/drawing/2014/main" id="{E3364705-5BDD-3540-B76B-B25D3A87584D}"/>
              </a:ext>
            </a:extLst>
          </p:cNvPr>
          <p:cNvSpPr>
            <a:spLocks noGrp="1"/>
          </p:cNvSpPr>
          <p:nvPr>
            <p:ph type="body" sz="quarter" idx="11" hasCustomPrompt="1"/>
          </p:nvPr>
        </p:nvSpPr>
        <p:spPr>
          <a:xfrm>
            <a:off x="515301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sp>
        <p:nvSpPr>
          <p:cNvPr id="14" name="Twitter">
            <a:extLst>
              <a:ext uri="{FF2B5EF4-FFF2-40B4-BE49-F238E27FC236}">
                <a16:creationId xmlns:a16="http://schemas.microsoft.com/office/drawing/2014/main" id="{241704E2-CB78-9B4A-AEC4-C81F8396B30D}"/>
              </a:ext>
            </a:extLst>
          </p:cNvPr>
          <p:cNvSpPr>
            <a:spLocks noGrp="1"/>
          </p:cNvSpPr>
          <p:nvPr>
            <p:ph type="body" sz="quarter" idx="12" hasCustomPrompt="1"/>
          </p:nvPr>
        </p:nvSpPr>
        <p:spPr>
          <a:xfrm>
            <a:off x="932316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16" name="icon fb">
            <a:extLst>
              <a:ext uri="{FF2B5EF4-FFF2-40B4-BE49-F238E27FC236}">
                <a16:creationId xmlns:a16="http://schemas.microsoft.com/office/drawing/2014/main" id="{C9ED4B31-7B99-654F-8028-56563BC17F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5068" y="2621435"/>
            <a:ext cx="318068" cy="419271"/>
          </a:xfrm>
          <a:prstGeom prst="rect">
            <a:avLst/>
          </a:prstGeom>
        </p:spPr>
      </p:pic>
      <p:pic>
        <p:nvPicPr>
          <p:cNvPr id="18" name="icon twitter">
            <a:extLst>
              <a:ext uri="{FF2B5EF4-FFF2-40B4-BE49-F238E27FC236}">
                <a16:creationId xmlns:a16="http://schemas.microsoft.com/office/drawing/2014/main" id="{3CAB02DD-A8E9-124C-8A81-9266236045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3422" y="2690259"/>
            <a:ext cx="393218" cy="323001"/>
          </a:xfrm>
          <a:prstGeom prst="rect">
            <a:avLst/>
          </a:prstGeom>
        </p:spPr>
      </p:pic>
    </p:spTree>
    <p:extLst>
      <p:ext uri="{BB962C8B-B14F-4D97-AF65-F5344CB8AC3E}">
        <p14:creationId xmlns:p14="http://schemas.microsoft.com/office/powerpoint/2010/main" val="33669353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Bildeplassholder">
            <a:extLst>
              <a:ext uri="{FF2B5EF4-FFF2-40B4-BE49-F238E27FC236}">
                <a16:creationId xmlns:a16="http://schemas.microsoft.com/office/drawing/2014/main" id="{0E10EE47-13CE-C643-8B57-DEB86F8E470C}"/>
              </a:ext>
            </a:extLst>
          </p:cNvPr>
          <p:cNvSpPr>
            <a:spLocks noGrp="1"/>
          </p:cNvSpPr>
          <p:nvPr>
            <p:ph type="pic" sz="quarter" idx="12" hasCustomPrompt="1"/>
          </p:nvPr>
        </p:nvSpPr>
        <p:spPr>
          <a:xfrm>
            <a:off x="1587" y="0"/>
            <a:ext cx="13003213" cy="7315200"/>
          </a:xfrm>
          <a:custGeom>
            <a:avLst/>
            <a:gdLst>
              <a:gd name="connsiteX0" fmla="*/ 0 w 13003213"/>
              <a:gd name="connsiteY0" fmla="*/ 0 h 7315200"/>
              <a:gd name="connsiteX1" fmla="*/ 13003213 w 13003213"/>
              <a:gd name="connsiteY1" fmla="*/ 0 h 7315200"/>
              <a:gd name="connsiteX2" fmla="*/ 13003213 w 13003213"/>
              <a:gd name="connsiteY2" fmla="*/ 7315200 h 7315200"/>
              <a:gd name="connsiteX3" fmla="*/ 11041811 w 13003213"/>
              <a:gd name="connsiteY3" fmla="*/ 7315200 h 7315200"/>
              <a:gd name="connsiteX4" fmla="*/ 11041811 w 13003213"/>
              <a:gd name="connsiteY4" fmla="*/ 4803732 h 7315200"/>
              <a:gd name="connsiteX5" fmla="*/ 1967961 w 13003213"/>
              <a:gd name="connsiteY5" fmla="*/ 4803732 h 7315200"/>
              <a:gd name="connsiteX6" fmla="*/ 1967961 w 13003213"/>
              <a:gd name="connsiteY6" fmla="*/ 7315200 h 7315200"/>
              <a:gd name="connsiteX7" fmla="*/ 0 w 13003213"/>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3213" h="7315200">
                <a:moveTo>
                  <a:pt x="0" y="0"/>
                </a:moveTo>
                <a:lnTo>
                  <a:pt x="13003213" y="0"/>
                </a:lnTo>
                <a:lnTo>
                  <a:pt x="13003213" y="7315200"/>
                </a:lnTo>
                <a:lnTo>
                  <a:pt x="11041811" y="7315200"/>
                </a:lnTo>
                <a:lnTo>
                  <a:pt x="11041811" y="4803732"/>
                </a:lnTo>
                <a:lnTo>
                  <a:pt x="1967961" y="4803732"/>
                </a:lnTo>
                <a:lnTo>
                  <a:pt x="1967961" y="7315200"/>
                </a:lnTo>
                <a:lnTo>
                  <a:pt x="0" y="7315200"/>
                </a:lnTo>
                <a:close/>
              </a:path>
            </a:pathLst>
          </a:custGeom>
          <a:pattFill prst="ltDnDiag">
            <a:fgClr>
              <a:schemeClr val="bg1">
                <a:lumMod val="95000"/>
              </a:schemeClr>
            </a:fgClr>
            <a:bgClr>
              <a:schemeClr val="bg1">
                <a:lumMod val="85000"/>
              </a:schemeClr>
            </a:bgClr>
          </a:pattFill>
        </p:spPr>
        <p:txBody>
          <a:bodyPr wrap="square" bIns="1475999" anchor="ctr" anchorCtr="0">
            <a:no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pic>
        <p:nvPicPr>
          <p:cNvPr id="12" name="AECO logo farge">
            <a:extLst>
              <a:ext uri="{FF2B5EF4-FFF2-40B4-BE49-F238E27FC236}">
                <a16:creationId xmlns:a16="http://schemas.microsoft.com/office/drawing/2014/main" id="{35DD0679-3FFB-AD46-9F71-A302057F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5896" y="5114321"/>
            <a:ext cx="3226799" cy="970896"/>
          </a:xfrm>
          <a:prstGeom prst="rect">
            <a:avLst/>
          </a:prstGeom>
        </p:spPr>
      </p:pic>
      <p:cxnSp>
        <p:nvCxnSpPr>
          <p:cNvPr id="13" name="Rett linje 12">
            <a:extLst>
              <a:ext uri="{FF2B5EF4-FFF2-40B4-BE49-F238E27FC236}">
                <a16:creationId xmlns:a16="http://schemas.microsoft.com/office/drawing/2014/main" id="{3500C831-8CB8-D649-8E5A-A4B9238D93FE}"/>
              </a:ext>
            </a:extLst>
          </p:cNvPr>
          <p:cNvCxnSpPr>
            <a:cxnSpLocks/>
          </p:cNvCxnSpPr>
          <p:nvPr userDrawn="1"/>
        </p:nvCxnSpPr>
        <p:spPr>
          <a:xfrm>
            <a:off x="2728140" y="6398959"/>
            <a:ext cx="7533460" cy="0"/>
          </a:xfrm>
          <a:prstGeom prst="line">
            <a:avLst/>
          </a:prstGeom>
          <a:ln w="7112">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Nettadresse">
            <a:extLst>
              <a:ext uri="{FF2B5EF4-FFF2-40B4-BE49-F238E27FC236}">
                <a16:creationId xmlns:a16="http://schemas.microsoft.com/office/drawing/2014/main" id="{1C2B9F11-1B2C-DD40-A916-235FF77C1BD0}"/>
              </a:ext>
            </a:extLst>
          </p:cNvPr>
          <p:cNvSpPr>
            <a:spLocks noGrp="1"/>
          </p:cNvSpPr>
          <p:nvPr>
            <p:ph type="body" sz="quarter" idx="10" hasCustomPrompt="1"/>
          </p:nvPr>
        </p:nvSpPr>
        <p:spPr>
          <a:xfrm>
            <a:off x="2685448" y="6648477"/>
            <a:ext cx="2035134" cy="504825"/>
          </a:xfrm>
        </p:spPr>
        <p:txBody>
          <a:bodyPr>
            <a:normAutofit/>
          </a:bodyPr>
          <a:lstStyle>
            <a:lvl1pPr marL="0" indent="0" algn="l">
              <a:buNone/>
              <a:defRPr sz="1913" b="1" i="0">
                <a:solidFill>
                  <a:schemeClr val="tx1"/>
                </a:solidFill>
                <a:latin typeface="Calibri" panose="020F0502020204030204" pitchFamily="34" charset="0"/>
                <a:cs typeface="Calibri" panose="020F0502020204030204" pitchFamily="34" charset="0"/>
              </a:defRPr>
            </a:lvl1pPr>
          </a:lstStyle>
          <a:p>
            <a:pPr lvl="0"/>
            <a:r>
              <a:rPr lang="en-US" noProof="0"/>
              <a:t>nettside</a:t>
            </a:r>
          </a:p>
        </p:txBody>
      </p:sp>
      <p:sp>
        <p:nvSpPr>
          <p:cNvPr id="20" name="fb">
            <a:extLst>
              <a:ext uri="{FF2B5EF4-FFF2-40B4-BE49-F238E27FC236}">
                <a16:creationId xmlns:a16="http://schemas.microsoft.com/office/drawing/2014/main" id="{C9E02CE9-1D37-1549-8757-689FF2DFFDBC}"/>
              </a:ext>
            </a:extLst>
          </p:cNvPr>
          <p:cNvSpPr>
            <a:spLocks noGrp="1"/>
          </p:cNvSpPr>
          <p:nvPr>
            <p:ph type="body" sz="quarter" idx="11" hasCustomPrompt="1"/>
          </p:nvPr>
        </p:nvSpPr>
        <p:spPr>
          <a:xfrm>
            <a:off x="5132013" y="6654453"/>
            <a:ext cx="3270954"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1" name="icon fb">
            <a:extLst>
              <a:ext uri="{FF2B5EF4-FFF2-40B4-BE49-F238E27FC236}">
                <a16:creationId xmlns:a16="http://schemas.microsoft.com/office/drawing/2014/main" id="{FA3DC68F-5A04-0B47-986A-B5BA30B06B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024" y="6626131"/>
            <a:ext cx="318067" cy="419271"/>
          </a:xfrm>
          <a:prstGeom prst="rect">
            <a:avLst/>
          </a:prstGeom>
        </p:spPr>
      </p:pic>
      <p:sp>
        <p:nvSpPr>
          <p:cNvPr id="22" name="Twitter">
            <a:extLst>
              <a:ext uri="{FF2B5EF4-FFF2-40B4-BE49-F238E27FC236}">
                <a16:creationId xmlns:a16="http://schemas.microsoft.com/office/drawing/2014/main" id="{3E6B87AA-5B76-3E4D-922C-A2D96B962D9F}"/>
              </a:ext>
            </a:extLst>
          </p:cNvPr>
          <p:cNvSpPr>
            <a:spLocks noGrp="1"/>
          </p:cNvSpPr>
          <p:nvPr>
            <p:ph type="body" sz="quarter" idx="13" hasCustomPrompt="1"/>
          </p:nvPr>
        </p:nvSpPr>
        <p:spPr>
          <a:xfrm>
            <a:off x="8522440" y="6654453"/>
            <a:ext cx="2289816"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3" name="icon twitter">
            <a:extLst>
              <a:ext uri="{FF2B5EF4-FFF2-40B4-BE49-F238E27FC236}">
                <a16:creationId xmlns:a16="http://schemas.microsoft.com/office/drawing/2014/main" id="{1C5D0EC7-F1A9-1D43-B4B8-2AEFAA9B7E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555" y="6694955"/>
            <a:ext cx="393218" cy="323000"/>
          </a:xfrm>
          <a:prstGeom prst="rect">
            <a:avLst/>
          </a:prstGeom>
        </p:spPr>
      </p:pic>
    </p:spTree>
    <p:extLst>
      <p:ext uri="{BB962C8B-B14F-4D97-AF65-F5344CB8AC3E}">
        <p14:creationId xmlns:p14="http://schemas.microsoft.com/office/powerpoint/2010/main" val="18676400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en-US" noProof="0"/>
              <a:t>Klikk for å redigere tittelstil</a:t>
            </a:r>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noProof="0"/>
              <a:t>Klikk for å redigere undertittelstil i malen</a:t>
            </a:r>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30204953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1053295" y="3167500"/>
            <a:ext cx="10897405" cy="3381734"/>
          </a:xfrm>
          <a:prstGeom prst="rect">
            <a:avLst/>
          </a:prstGeom>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6351588"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3988211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4633700" y="3477590"/>
            <a:ext cx="7317000" cy="3071644"/>
          </a:xfrm>
          <a:prstGeom prst="rect">
            <a:avLst/>
          </a:prstGeo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4633700" y="2434051"/>
            <a:ext cx="731700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Name and position</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p:nvPr>
        </p:nvSpPr>
        <p:spPr>
          <a:xfrm>
            <a:off x="1139825" y="2499228"/>
            <a:ext cx="2788205" cy="2788205"/>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endParaRPr lang="en-US" noProof="0" dirty="0"/>
          </a:p>
        </p:txBody>
      </p:sp>
      <p:sp>
        <p:nvSpPr>
          <p:cNvPr id="15" name="Plassholder for bunntekst 14">
            <a:extLst>
              <a:ext uri="{FF2B5EF4-FFF2-40B4-BE49-F238E27FC236}">
                <a16:creationId xmlns:a16="http://schemas.microsoft.com/office/drawing/2014/main" id="{BAF4C500-37EE-0240-9A9A-D809C0CBCE8E}"/>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32467973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4" name="Plassholder for bilde 10">
            <a:extLst>
              <a:ext uri="{FF2B5EF4-FFF2-40B4-BE49-F238E27FC236}">
                <a16:creationId xmlns:a16="http://schemas.microsoft.com/office/drawing/2014/main" id="{77EBAA47-513B-BD42-8E81-37980195E646}"/>
              </a:ext>
            </a:extLst>
          </p:cNvPr>
          <p:cNvSpPr>
            <a:spLocks noGrp="1"/>
          </p:cNvSpPr>
          <p:nvPr>
            <p:ph type="pic" sz="quarter" idx="18" hasCustomPrompt="1"/>
          </p:nvPr>
        </p:nvSpPr>
        <p:spPr>
          <a:xfrm>
            <a:off x="488736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7" name="Plassholder for bilde 10">
            <a:extLst>
              <a:ext uri="{FF2B5EF4-FFF2-40B4-BE49-F238E27FC236}">
                <a16:creationId xmlns:a16="http://schemas.microsoft.com/office/drawing/2014/main" id="{874FF6A5-7DA7-0B41-BBFA-8BA1AAE73F62}"/>
              </a:ext>
            </a:extLst>
          </p:cNvPr>
          <p:cNvSpPr>
            <a:spLocks noGrp="1"/>
          </p:cNvSpPr>
          <p:nvPr>
            <p:ph type="pic" sz="quarter" idx="21" hasCustomPrompt="1"/>
          </p:nvPr>
        </p:nvSpPr>
        <p:spPr>
          <a:xfrm>
            <a:off x="860492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22" name="Tekst">
            <a:extLst>
              <a:ext uri="{FF2B5EF4-FFF2-40B4-BE49-F238E27FC236}">
                <a16:creationId xmlns:a16="http://schemas.microsoft.com/office/drawing/2014/main" id="{EC04E0AD-013F-824A-9D49-9EBB913C6A7B}"/>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A7A6DE9E-1FF5-FF47-A3BE-10AE119D9611}"/>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Tekst">
            <a:extLst>
              <a:ext uri="{FF2B5EF4-FFF2-40B4-BE49-F238E27FC236}">
                <a16:creationId xmlns:a16="http://schemas.microsoft.com/office/drawing/2014/main" id="{0B0C0C6B-4DD8-B947-8967-56234075AF53}"/>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B0ABFA73-390D-DE4E-B28C-1A4B66CE94C8}"/>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6" name="Tekst">
            <a:extLst>
              <a:ext uri="{FF2B5EF4-FFF2-40B4-BE49-F238E27FC236}">
                <a16:creationId xmlns:a16="http://schemas.microsoft.com/office/drawing/2014/main" id="{5CF1D500-2878-4B4D-BE13-5903D407CAF1}"/>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7" name="Navn">
            <a:extLst>
              <a:ext uri="{FF2B5EF4-FFF2-40B4-BE49-F238E27FC236}">
                <a16:creationId xmlns:a16="http://schemas.microsoft.com/office/drawing/2014/main" id="{C0D1B95F-AED2-0846-A798-4D49C0CD93EC}"/>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40014551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icture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1090295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9" name="Plassholder for bilde 8">
            <a:extLst>
              <a:ext uri="{FF2B5EF4-FFF2-40B4-BE49-F238E27FC236}">
                <a16:creationId xmlns:a16="http://schemas.microsoft.com/office/drawing/2014/main" id="{116154EE-28CF-C246-B836-6F34D72523AE}"/>
              </a:ext>
            </a:extLst>
          </p:cNvPr>
          <p:cNvSpPr>
            <a:spLocks noGrp="1"/>
          </p:cNvSpPr>
          <p:nvPr>
            <p:ph type="pic" sz="quarter" idx="14" hasCustomPrompt="1"/>
          </p:nvPr>
        </p:nvSpPr>
        <p:spPr>
          <a:xfrm>
            <a:off x="0" y="3279775"/>
            <a:ext cx="3194050" cy="4035425"/>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010C25AD-EAD1-7148-A7EC-48A4CDB9DFDE}"/>
              </a:ext>
            </a:extLst>
          </p:cNvPr>
          <p:cNvSpPr>
            <a:spLocks noGrp="1"/>
          </p:cNvSpPr>
          <p:nvPr>
            <p:ph type="pic" sz="quarter" idx="15" hasCustomPrompt="1"/>
          </p:nvPr>
        </p:nvSpPr>
        <p:spPr>
          <a:xfrm>
            <a:off x="3197406" y="3282950"/>
            <a:ext cx="4902020"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1" name="Plassholder for bilde 8">
            <a:extLst>
              <a:ext uri="{FF2B5EF4-FFF2-40B4-BE49-F238E27FC236}">
                <a16:creationId xmlns:a16="http://schemas.microsoft.com/office/drawing/2014/main" id="{825EE5F4-EA3A-7244-88AB-31ECB6C17643}"/>
              </a:ext>
            </a:extLst>
          </p:cNvPr>
          <p:cNvSpPr>
            <a:spLocks noGrp="1"/>
          </p:cNvSpPr>
          <p:nvPr>
            <p:ph type="pic" sz="quarter" idx="16" hasCustomPrompt="1"/>
          </p:nvPr>
        </p:nvSpPr>
        <p:spPr>
          <a:xfrm>
            <a:off x="5646738" y="5861050"/>
            <a:ext cx="2454276"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47344096-78EB-3545-B0AB-29FE48865332}"/>
              </a:ext>
            </a:extLst>
          </p:cNvPr>
          <p:cNvSpPr>
            <a:spLocks noGrp="1"/>
          </p:cNvSpPr>
          <p:nvPr>
            <p:ph type="pic" sz="quarter" idx="18" hasCustomPrompt="1"/>
          </p:nvPr>
        </p:nvSpPr>
        <p:spPr>
          <a:xfrm>
            <a:off x="10554115" y="3279775"/>
            <a:ext cx="2447364"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bilde 8">
            <a:extLst>
              <a:ext uri="{FF2B5EF4-FFF2-40B4-BE49-F238E27FC236}">
                <a16:creationId xmlns:a16="http://schemas.microsoft.com/office/drawing/2014/main" id="{221CDEBB-31BF-DC4B-9582-FBCADB1760C7}"/>
              </a:ext>
            </a:extLst>
          </p:cNvPr>
          <p:cNvSpPr>
            <a:spLocks noGrp="1"/>
          </p:cNvSpPr>
          <p:nvPr>
            <p:ph type="pic" sz="quarter" idx="19" hasCustomPrompt="1"/>
          </p:nvPr>
        </p:nvSpPr>
        <p:spPr>
          <a:xfrm>
            <a:off x="8101014" y="3279775"/>
            <a:ext cx="2453100"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5" name="Plassholder for bilde 8">
            <a:extLst>
              <a:ext uri="{FF2B5EF4-FFF2-40B4-BE49-F238E27FC236}">
                <a16:creationId xmlns:a16="http://schemas.microsoft.com/office/drawing/2014/main" id="{8ADDC52B-6262-2F41-83ED-45CFC8148798}"/>
              </a:ext>
            </a:extLst>
          </p:cNvPr>
          <p:cNvSpPr>
            <a:spLocks noGrp="1"/>
          </p:cNvSpPr>
          <p:nvPr>
            <p:ph type="pic" sz="quarter" idx="20" hasCustomPrompt="1"/>
          </p:nvPr>
        </p:nvSpPr>
        <p:spPr>
          <a:xfrm>
            <a:off x="8101013" y="4737100"/>
            <a:ext cx="4900465"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6" name="Plassholder for bilde 8">
            <a:extLst>
              <a:ext uri="{FF2B5EF4-FFF2-40B4-BE49-F238E27FC236}">
                <a16:creationId xmlns:a16="http://schemas.microsoft.com/office/drawing/2014/main" id="{32FB0A2E-35BE-8842-BAB5-6B32553720F4}"/>
              </a:ext>
            </a:extLst>
          </p:cNvPr>
          <p:cNvSpPr>
            <a:spLocks noGrp="1"/>
          </p:cNvSpPr>
          <p:nvPr>
            <p:ph type="pic" sz="quarter" idx="21" hasCustomPrompt="1"/>
          </p:nvPr>
        </p:nvSpPr>
        <p:spPr>
          <a:xfrm>
            <a:off x="3194050" y="5861050"/>
            <a:ext cx="2452688"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20" name="Plassholder for bunntekst 19">
            <a:extLst>
              <a:ext uri="{FF2B5EF4-FFF2-40B4-BE49-F238E27FC236}">
                <a16:creationId xmlns:a16="http://schemas.microsoft.com/office/drawing/2014/main" id="{F87EA89D-D3D0-4144-9FCD-50650B8FA024}"/>
              </a:ext>
            </a:extLst>
          </p:cNvPr>
          <p:cNvSpPr>
            <a:spLocks noGrp="1"/>
          </p:cNvSpPr>
          <p:nvPr>
            <p:ph type="ftr" sz="quarter" idx="23"/>
          </p:nvPr>
        </p:nvSpPr>
        <p:spPr/>
        <p:txBody>
          <a:bodyPr/>
          <a:lstStyle/>
          <a:p>
            <a:r>
              <a:rPr lang="en-US" noProof="0"/>
              <a:t>Bunntekst (Sett inn &gt; Topptekst og bunntekst)</a:t>
            </a:r>
          </a:p>
        </p:txBody>
      </p:sp>
    </p:spTree>
    <p:extLst>
      <p:ext uri="{BB962C8B-B14F-4D97-AF65-F5344CB8AC3E}">
        <p14:creationId xmlns:p14="http://schemas.microsoft.com/office/powerpoint/2010/main" val="19520531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6" name="Bakgrunnsfarge">
            <a:extLst>
              <a:ext uri="{FF2B5EF4-FFF2-40B4-BE49-F238E27FC236}">
                <a16:creationId xmlns:a16="http://schemas.microsoft.com/office/drawing/2014/main" id="{4E70CF3C-3594-D347-B1A1-61A6EF9A67AE}"/>
              </a:ext>
            </a:extLst>
          </p:cNvPr>
          <p:cNvSpPr/>
          <p:nvPr userDrawn="1"/>
        </p:nvSpPr>
        <p:spPr>
          <a:xfrm>
            <a:off x="0" y="709613"/>
            <a:ext cx="8001002"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lassholder for bunntekst 2">
            <a:extLst>
              <a:ext uri="{FF2B5EF4-FFF2-40B4-BE49-F238E27FC236}">
                <a16:creationId xmlns:a16="http://schemas.microsoft.com/office/drawing/2014/main" id="{70798CD3-62BD-6C49-838C-2330E37E4BB4}"/>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7">
            <a:extLst>
              <a:ext uri="{FF2B5EF4-FFF2-40B4-BE49-F238E27FC236}">
                <a16:creationId xmlns:a16="http://schemas.microsoft.com/office/drawing/2014/main" id="{830CAFD7-80BE-BD45-8B30-9E8B7F38F437}"/>
              </a:ext>
            </a:extLst>
          </p:cNvPr>
          <p:cNvSpPr>
            <a:spLocks noGrp="1"/>
          </p:cNvSpPr>
          <p:nvPr>
            <p:ph type="body" sz="quarter" idx="13" hasCustomPrompt="1"/>
          </p:nvPr>
        </p:nvSpPr>
        <p:spPr>
          <a:xfrm>
            <a:off x="8768180" y="1771661"/>
            <a:ext cx="3090445" cy="467272"/>
          </a:xfrm>
        </p:spPr>
        <p:txBody>
          <a:bodyPr tIns="0" bIns="0" anchor="b" anchorCtr="0">
            <a:no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0" name="Plassholder for tekst 9">
            <a:extLst>
              <a:ext uri="{FF2B5EF4-FFF2-40B4-BE49-F238E27FC236}">
                <a16:creationId xmlns:a16="http://schemas.microsoft.com/office/drawing/2014/main" id="{ED671270-B08C-E04F-B138-B3F5D560AC80}"/>
              </a:ext>
            </a:extLst>
          </p:cNvPr>
          <p:cNvSpPr>
            <a:spLocks noGrp="1"/>
          </p:cNvSpPr>
          <p:nvPr>
            <p:ph type="body" sz="quarter" idx="14"/>
          </p:nvPr>
        </p:nvSpPr>
        <p:spPr>
          <a:xfrm>
            <a:off x="8768180" y="2372283"/>
            <a:ext cx="3961858"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12" name="Plassholder for tekst 11">
            <a:extLst>
              <a:ext uri="{FF2B5EF4-FFF2-40B4-BE49-F238E27FC236}">
                <a16:creationId xmlns:a16="http://schemas.microsoft.com/office/drawing/2014/main" id="{25175808-CE03-7F4C-9483-8BC883E85B00}"/>
              </a:ext>
            </a:extLst>
          </p:cNvPr>
          <p:cNvSpPr>
            <a:spLocks noGrp="1"/>
          </p:cNvSpPr>
          <p:nvPr>
            <p:ph type="body" sz="quarter" idx="15" hasCustomPrompt="1"/>
          </p:nvPr>
        </p:nvSpPr>
        <p:spPr>
          <a:xfrm>
            <a:off x="567875" y="4577961"/>
            <a:ext cx="3002957" cy="2465387"/>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13" name="Plassholder for bilde 8">
            <a:extLst>
              <a:ext uri="{FF2B5EF4-FFF2-40B4-BE49-F238E27FC236}">
                <a16:creationId xmlns:a16="http://schemas.microsoft.com/office/drawing/2014/main" id="{CC6B8A7B-ADEA-B740-8D6A-386930B4AF15}"/>
              </a:ext>
            </a:extLst>
          </p:cNvPr>
          <p:cNvSpPr>
            <a:spLocks noGrp="1"/>
          </p:cNvSpPr>
          <p:nvPr>
            <p:ph type="pic" sz="quarter" idx="16" hasCustomPrompt="1"/>
          </p:nvPr>
        </p:nvSpPr>
        <p:spPr>
          <a:xfrm>
            <a:off x="0" y="709613"/>
            <a:ext cx="4000501" cy="330676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5" name="Plassholder for bilde 8">
            <a:extLst>
              <a:ext uri="{FF2B5EF4-FFF2-40B4-BE49-F238E27FC236}">
                <a16:creationId xmlns:a16="http://schemas.microsoft.com/office/drawing/2014/main" id="{64189A71-13B1-504D-A12F-519B1C5586E5}"/>
              </a:ext>
            </a:extLst>
          </p:cNvPr>
          <p:cNvSpPr>
            <a:spLocks noGrp="1"/>
          </p:cNvSpPr>
          <p:nvPr>
            <p:ph type="pic" sz="quarter" idx="17" hasCustomPrompt="1"/>
          </p:nvPr>
        </p:nvSpPr>
        <p:spPr>
          <a:xfrm>
            <a:off x="4000501" y="709613"/>
            <a:ext cx="4000501"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p:txBody>
      </p:sp>
    </p:spTree>
    <p:extLst>
      <p:ext uri="{BB962C8B-B14F-4D97-AF65-F5344CB8AC3E}">
        <p14:creationId xmlns:p14="http://schemas.microsoft.com/office/powerpoint/2010/main" val="2043296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783935-3B3F-1C4C-9807-08A21172F1F7}"/>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038083AF-5C98-3F48-9D0A-9B65A13D5E81}"/>
              </a:ext>
            </a:extLst>
          </p:cNvPr>
          <p:cNvSpPr>
            <a:spLocks noGrp="1"/>
          </p:cNvSpPr>
          <p:nvPr>
            <p:ph type="ftr" sz="quarter" idx="10"/>
          </p:nvPr>
        </p:nvSpPr>
        <p:spPr/>
        <p:txBody>
          <a:bodyPr/>
          <a:lstStyle/>
          <a:p>
            <a:r>
              <a:rPr lang="en-US" noProof="0"/>
              <a:t>Bunntekst (Sett inn &gt; Topptekst og bunntekst)</a:t>
            </a:r>
          </a:p>
        </p:txBody>
      </p:sp>
      <p:sp>
        <p:nvSpPr>
          <p:cNvPr id="8" name="Plassholder for bilde 8">
            <a:extLst>
              <a:ext uri="{FF2B5EF4-FFF2-40B4-BE49-F238E27FC236}">
                <a16:creationId xmlns:a16="http://schemas.microsoft.com/office/drawing/2014/main" id="{04E44CCD-F6E5-5741-9B84-880173234796}"/>
              </a:ext>
            </a:extLst>
          </p:cNvPr>
          <p:cNvSpPr>
            <a:spLocks noGrp="1"/>
          </p:cNvSpPr>
          <p:nvPr>
            <p:ph type="pic" sz="quarter" idx="16" hasCustomPrompt="1"/>
          </p:nvPr>
        </p:nvSpPr>
        <p:spPr>
          <a:xfrm>
            <a:off x="0" y="2505875"/>
            <a:ext cx="6498522" cy="381814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9" name="Plassholder for tekst 9">
            <a:extLst>
              <a:ext uri="{FF2B5EF4-FFF2-40B4-BE49-F238E27FC236}">
                <a16:creationId xmlns:a16="http://schemas.microsoft.com/office/drawing/2014/main" id="{CBD7B9F8-A19F-F646-BCC8-DAADE866AA47}"/>
              </a:ext>
            </a:extLst>
          </p:cNvPr>
          <p:cNvSpPr>
            <a:spLocks noGrp="1"/>
          </p:cNvSpPr>
          <p:nvPr>
            <p:ph type="body" sz="quarter" idx="14"/>
          </p:nvPr>
        </p:nvSpPr>
        <p:spPr>
          <a:xfrm>
            <a:off x="7198871" y="2657152"/>
            <a:ext cx="4751830"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840321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aption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8" name="Tekst">
            <a:extLst>
              <a:ext uri="{FF2B5EF4-FFF2-40B4-BE49-F238E27FC236}">
                <a16:creationId xmlns:a16="http://schemas.microsoft.com/office/drawing/2014/main" id="{1223F2C1-3ABA-E04D-B83E-4B9D716ED565}"/>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19" name="Navn">
            <a:extLst>
              <a:ext uri="{FF2B5EF4-FFF2-40B4-BE49-F238E27FC236}">
                <a16:creationId xmlns:a16="http://schemas.microsoft.com/office/drawing/2014/main" id="{290A23C2-9BA4-AD4A-817E-398AB6FB500A}"/>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1" name="Plassholder for bilde 10">
            <a:extLst>
              <a:ext uri="{FF2B5EF4-FFF2-40B4-BE49-F238E27FC236}">
                <a16:creationId xmlns:a16="http://schemas.microsoft.com/office/drawing/2014/main" id="{FE70503A-D614-8548-8D95-31E976784AA9}"/>
              </a:ext>
            </a:extLst>
          </p:cNvPr>
          <p:cNvSpPr>
            <a:spLocks noGrp="1"/>
          </p:cNvSpPr>
          <p:nvPr>
            <p:ph type="pic" sz="quarter" idx="26" hasCustomPrompt="1"/>
          </p:nvPr>
        </p:nvSpPr>
        <p:spPr>
          <a:xfrm>
            <a:off x="4872581"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2" name="Tekst">
            <a:extLst>
              <a:ext uri="{FF2B5EF4-FFF2-40B4-BE49-F238E27FC236}">
                <a16:creationId xmlns:a16="http://schemas.microsoft.com/office/drawing/2014/main" id="{E1D3587B-ABF7-8B40-AFDC-AA185BCE751E}"/>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E35756FB-B499-1C45-B5DF-B7A5D50984A6}"/>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Plassholder for bilde 10">
            <a:extLst>
              <a:ext uri="{FF2B5EF4-FFF2-40B4-BE49-F238E27FC236}">
                <a16:creationId xmlns:a16="http://schemas.microsoft.com/office/drawing/2014/main" id="{0F4BAC09-AF76-0448-88F7-01A04AF83189}"/>
              </a:ext>
            </a:extLst>
          </p:cNvPr>
          <p:cNvSpPr>
            <a:spLocks noGrp="1"/>
          </p:cNvSpPr>
          <p:nvPr>
            <p:ph type="pic" sz="quarter" idx="29" hasCustomPrompt="1"/>
          </p:nvPr>
        </p:nvSpPr>
        <p:spPr>
          <a:xfrm>
            <a:off x="8605337"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Tree>
    <p:extLst>
      <p:ext uri="{BB962C8B-B14F-4D97-AF65-F5344CB8AC3E}">
        <p14:creationId xmlns:p14="http://schemas.microsoft.com/office/powerpoint/2010/main" val="19166951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icture half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3297" y="967311"/>
            <a:ext cx="5029451" cy="1049792"/>
          </a:xfrm>
        </p:spPr>
        <p:txBody>
          <a:bodyPr/>
          <a:lstStyle>
            <a:lvl1pPr>
              <a:defRPr/>
            </a:lvl1pPr>
          </a:lstStyle>
          <a:p>
            <a:r>
              <a:rPr lang="en-US" noProof="0"/>
              <a:t>Overskrift</a:t>
            </a:r>
          </a:p>
        </p:txBody>
      </p:sp>
      <p:sp>
        <p:nvSpPr>
          <p:cNvPr id="3" name="Content Placeholder 2"/>
          <p:cNvSpPr>
            <a:spLocks noGrp="1"/>
          </p:cNvSpPr>
          <p:nvPr>
            <p:ph idx="1"/>
          </p:nvPr>
        </p:nvSpPr>
        <p:spPr>
          <a:xfrm>
            <a:off x="1064726" y="3223357"/>
            <a:ext cx="501802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155104"/>
            <a:ext cx="5034998" cy="1043539"/>
          </a:xfrm>
        </p:spPr>
        <p:txBody>
          <a:bodyPr tIns="0" bIns="4680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6506278" y="709612"/>
            <a:ext cx="6498522"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10763289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pictures half lef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26248812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pictures half lef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2528850"/>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7193708" y="5977205"/>
            <a:ext cx="5712593"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41940301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tex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1" y="709613"/>
            <a:ext cx="8459305" cy="4819818"/>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9020039" y="1843876"/>
            <a:ext cx="3503655" cy="3367189"/>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9020039" y="1215411"/>
            <a:ext cx="3503655" cy="523246"/>
          </a:xfrm>
        </p:spPr>
        <p:txBody>
          <a:bodyPr tIns="0" bIns="46800" anchor="b" anchorCtr="0">
            <a:normAutofit/>
          </a:bodyPr>
          <a:lstStyle>
            <a:lvl1pPr marL="0" indent="0">
              <a:lnSpc>
                <a:spcPct val="96000"/>
              </a:lnSpc>
              <a:buNone/>
              <a:defRPr sz="2813" spc="-20" baseline="0">
                <a:solidFill>
                  <a:schemeClr val="accent1"/>
                </a:solidFill>
              </a:defRPr>
            </a:lvl1pPr>
          </a:lstStyle>
          <a:p>
            <a:pPr lvl="0"/>
            <a:r>
              <a:rPr lang="en-US" noProof="0"/>
              <a:t>Overskrift</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362135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lassholder for bilde 9">
            <a:extLst>
              <a:ext uri="{FF2B5EF4-FFF2-40B4-BE49-F238E27FC236}">
                <a16:creationId xmlns:a16="http://schemas.microsoft.com/office/drawing/2014/main" id="{A101017E-4B37-444B-B1F6-5ABC8981BA3C}"/>
              </a:ext>
            </a:extLst>
          </p:cNvPr>
          <p:cNvSpPr>
            <a:spLocks noGrp="1"/>
          </p:cNvSpPr>
          <p:nvPr>
            <p:ph type="pic" sz="quarter" idx="13"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title" hasCustomPrompt="1"/>
          </p:nvPr>
        </p:nvSpPr>
        <p:spPr>
          <a:xfrm>
            <a:off x="1967696" y="4791137"/>
            <a:ext cx="9085316" cy="2524063"/>
          </a:xfrm>
          <a:solidFill>
            <a:schemeClr val="bg1"/>
          </a:solidFill>
        </p:spPr>
        <p:txBody>
          <a:bodyPr lIns="820799" tIns="550800" rIns="820799" bIns="1152000" anchor="b">
            <a:spAutoFit/>
          </a:bodyPr>
          <a:lstStyle>
            <a:lvl1pPr>
              <a:defRPr sz="5626"/>
            </a:lvl1pPr>
          </a:lstStyle>
          <a:p>
            <a:r>
              <a:rPr lang="en-US" noProof="0" dirty="0"/>
              <a:t>Section header</a:t>
            </a:r>
          </a:p>
        </p:txBody>
      </p:sp>
      <p:sp>
        <p:nvSpPr>
          <p:cNvPr id="3" name="Text Placeholder 2"/>
          <p:cNvSpPr>
            <a:spLocks noGrp="1"/>
          </p:cNvSpPr>
          <p:nvPr>
            <p:ph type="body" idx="1"/>
          </p:nvPr>
        </p:nvSpPr>
        <p:spPr>
          <a:xfrm>
            <a:off x="2693981" y="6168989"/>
            <a:ext cx="7859720" cy="1000585"/>
          </a:xfrm>
          <a:prstGeom prst="rect">
            <a:avLst/>
          </a:prstGeom>
        </p:spPr>
        <p:txBody>
          <a:bodyPr>
            <a:normAutofit/>
          </a:bodyPr>
          <a:lstStyle>
            <a:lvl1pPr marL="0" indent="0">
              <a:buNone/>
              <a:defRPr sz="3038">
                <a:solidFill>
                  <a:schemeClr val="accent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noProof="0"/>
              <a:t>Rediger tekststiler i malen</a:t>
            </a:r>
          </a:p>
        </p:txBody>
      </p:sp>
      <p:sp>
        <p:nvSpPr>
          <p:cNvPr id="5" name="Footer Placeholder 4"/>
          <p:cNvSpPr>
            <a:spLocks noGrp="1"/>
          </p:cNvSpPr>
          <p:nvPr>
            <p:ph type="ftr" sz="quarter" idx="11"/>
          </p:nvPr>
        </p:nvSpPr>
        <p:spPr/>
        <p:txBody>
          <a:bodyPr/>
          <a:lstStyle/>
          <a:p>
            <a:r>
              <a:rPr lang="en-US" noProof="0"/>
              <a:t>Bunntekst (Sett inn &gt; Topptekst og bunntekst)</a:t>
            </a:r>
          </a:p>
        </p:txBody>
      </p:sp>
    </p:spTree>
    <p:extLst>
      <p:ext uri="{BB962C8B-B14F-4D97-AF65-F5344CB8AC3E}">
        <p14:creationId xmlns:p14="http://schemas.microsoft.com/office/powerpoint/2010/main" val="15456212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F7872-5C5F-3E48-A277-E35397186A69}"/>
              </a:ext>
            </a:extLst>
          </p:cNvPr>
          <p:cNvSpPr>
            <a:spLocks noGrp="1"/>
          </p:cNvSpPr>
          <p:nvPr>
            <p:ph type="title"/>
          </p:nvPr>
        </p:nvSpPr>
        <p:spPr/>
        <p:txBody>
          <a:bodyPr/>
          <a:lstStyle/>
          <a:p>
            <a:r>
              <a:rPr lang="en-US" noProof="0"/>
              <a:t>Klikk for å redigere tittelstil</a:t>
            </a:r>
          </a:p>
        </p:txBody>
      </p:sp>
      <p:sp>
        <p:nvSpPr>
          <p:cNvPr id="8" name="Bakgrunnsfarge">
            <a:extLst>
              <a:ext uri="{FF2B5EF4-FFF2-40B4-BE49-F238E27FC236}">
                <a16:creationId xmlns:a16="http://schemas.microsoft.com/office/drawing/2014/main" id="{2662495A-6170-CE4B-91E6-E40BD0EC96E7}"/>
              </a:ext>
            </a:extLst>
          </p:cNvPr>
          <p:cNvSpPr/>
          <p:nvPr userDrawn="1"/>
        </p:nvSpPr>
        <p:spPr>
          <a:xfrm>
            <a:off x="-1" y="2506133"/>
            <a:ext cx="13003213" cy="4809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tekst 11">
            <a:extLst>
              <a:ext uri="{FF2B5EF4-FFF2-40B4-BE49-F238E27FC236}">
                <a16:creationId xmlns:a16="http://schemas.microsoft.com/office/drawing/2014/main" id="{6BCDE18C-699B-E745-90B2-B8ED9DD7E47B}"/>
              </a:ext>
            </a:extLst>
          </p:cNvPr>
          <p:cNvSpPr>
            <a:spLocks noGrp="1"/>
          </p:cNvSpPr>
          <p:nvPr>
            <p:ph type="body" sz="quarter" idx="15" hasCustomPrompt="1"/>
          </p:nvPr>
        </p:nvSpPr>
        <p:spPr>
          <a:xfrm>
            <a:off x="177923" y="5823282"/>
            <a:ext cx="3902526" cy="1395663"/>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3" name="Plassholder for bunntekst 2">
            <a:extLst>
              <a:ext uri="{FF2B5EF4-FFF2-40B4-BE49-F238E27FC236}">
                <a16:creationId xmlns:a16="http://schemas.microsoft.com/office/drawing/2014/main" id="{670F7B93-5998-8F41-AAC4-AC4F52D67239}"/>
              </a:ext>
            </a:extLst>
          </p:cNvPr>
          <p:cNvSpPr>
            <a:spLocks noGrp="1"/>
          </p:cNvSpPr>
          <p:nvPr>
            <p:ph type="ftr" sz="quarter" idx="10"/>
          </p:nvPr>
        </p:nvSpPr>
        <p:spPr/>
        <p:txBody>
          <a:bodyPr/>
          <a:lstStyle/>
          <a:p>
            <a:r>
              <a:rPr lang="en-US" noProof="0"/>
              <a:t>Bunntekst (Sett inn &gt; Topptekst og bunntekst)</a:t>
            </a:r>
          </a:p>
        </p:txBody>
      </p:sp>
      <p:sp>
        <p:nvSpPr>
          <p:cNvPr id="10" name="Plassholder for bilde 8">
            <a:extLst>
              <a:ext uri="{FF2B5EF4-FFF2-40B4-BE49-F238E27FC236}">
                <a16:creationId xmlns:a16="http://schemas.microsoft.com/office/drawing/2014/main" id="{74222DA4-BE40-0F48-8DDE-00AB505FC510}"/>
              </a:ext>
            </a:extLst>
          </p:cNvPr>
          <p:cNvSpPr>
            <a:spLocks noGrp="1"/>
          </p:cNvSpPr>
          <p:nvPr>
            <p:ph type="pic" sz="quarter" idx="16" hasCustomPrompt="1"/>
          </p:nvPr>
        </p:nvSpPr>
        <p:spPr>
          <a:xfrm>
            <a:off x="0"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2" name="Plassholder for bilde 8">
            <a:extLst>
              <a:ext uri="{FF2B5EF4-FFF2-40B4-BE49-F238E27FC236}">
                <a16:creationId xmlns:a16="http://schemas.microsoft.com/office/drawing/2014/main" id="{4AF1E496-C6DC-9B42-90B0-AC97CD5D0E7E}"/>
              </a:ext>
            </a:extLst>
          </p:cNvPr>
          <p:cNvSpPr>
            <a:spLocks noGrp="1"/>
          </p:cNvSpPr>
          <p:nvPr>
            <p:ph type="pic" sz="quarter" idx="17" hasCustomPrompt="1"/>
          </p:nvPr>
        </p:nvSpPr>
        <p:spPr>
          <a:xfrm>
            <a:off x="8663145"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1C0E7628-D521-614C-B1A5-70D01FC50E19}"/>
              </a:ext>
            </a:extLst>
          </p:cNvPr>
          <p:cNvSpPr>
            <a:spLocks noGrp="1"/>
          </p:cNvSpPr>
          <p:nvPr>
            <p:ph type="pic" sz="quarter" idx="18" hasCustomPrompt="1"/>
          </p:nvPr>
        </p:nvSpPr>
        <p:spPr>
          <a:xfrm>
            <a:off x="4342179" y="4418309"/>
            <a:ext cx="4317728"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tekst 11">
            <a:extLst>
              <a:ext uri="{FF2B5EF4-FFF2-40B4-BE49-F238E27FC236}">
                <a16:creationId xmlns:a16="http://schemas.microsoft.com/office/drawing/2014/main" id="{C35D86B1-A37C-EB4A-998A-8AF6C0499DF1}"/>
              </a:ext>
            </a:extLst>
          </p:cNvPr>
          <p:cNvSpPr>
            <a:spLocks noGrp="1"/>
          </p:cNvSpPr>
          <p:nvPr>
            <p:ph type="body" sz="quarter" idx="19" hasCustomPrompt="1"/>
          </p:nvPr>
        </p:nvSpPr>
        <p:spPr>
          <a:xfrm>
            <a:off x="4621335" y="2723949"/>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dirty="0" err="1"/>
              <a:t>Tekst</a:t>
            </a:r>
            <a:r>
              <a:rPr lang="en-US" noProof="0" dirty="0"/>
              <a:t> </a:t>
            </a:r>
          </a:p>
        </p:txBody>
      </p:sp>
      <p:sp>
        <p:nvSpPr>
          <p:cNvPr id="15" name="Plassholder for tekst 11">
            <a:extLst>
              <a:ext uri="{FF2B5EF4-FFF2-40B4-BE49-F238E27FC236}">
                <a16:creationId xmlns:a16="http://schemas.microsoft.com/office/drawing/2014/main" id="{2FDD1CB7-033C-164D-967B-541480D10E64}"/>
              </a:ext>
            </a:extLst>
          </p:cNvPr>
          <p:cNvSpPr>
            <a:spLocks noGrp="1"/>
          </p:cNvSpPr>
          <p:nvPr>
            <p:ph type="body" sz="quarter" idx="20" hasCustomPrompt="1"/>
          </p:nvPr>
        </p:nvSpPr>
        <p:spPr>
          <a:xfrm>
            <a:off x="9066728" y="5631192"/>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12731677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ictures with caption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8" name="Tekst">
            <a:extLst>
              <a:ext uri="{FF2B5EF4-FFF2-40B4-BE49-F238E27FC236}">
                <a16:creationId xmlns:a16="http://schemas.microsoft.com/office/drawing/2014/main" id="{1223F2C1-3ABA-E04D-B83E-4B9D716ED565}"/>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19" name="Navn">
            <a:extLst>
              <a:ext uri="{FF2B5EF4-FFF2-40B4-BE49-F238E27FC236}">
                <a16:creationId xmlns:a16="http://schemas.microsoft.com/office/drawing/2014/main" id="{290A23C2-9BA4-AD4A-817E-398AB6FB500A}"/>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1" name="Plassholder for bilde 10">
            <a:extLst>
              <a:ext uri="{FF2B5EF4-FFF2-40B4-BE49-F238E27FC236}">
                <a16:creationId xmlns:a16="http://schemas.microsoft.com/office/drawing/2014/main" id="{FE70503A-D614-8548-8D95-31E976784AA9}"/>
              </a:ext>
            </a:extLst>
          </p:cNvPr>
          <p:cNvSpPr>
            <a:spLocks noGrp="1"/>
          </p:cNvSpPr>
          <p:nvPr>
            <p:ph type="pic" sz="quarter" idx="26" hasCustomPrompt="1"/>
          </p:nvPr>
        </p:nvSpPr>
        <p:spPr>
          <a:xfrm>
            <a:off x="4872581"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2" name="Tekst">
            <a:extLst>
              <a:ext uri="{FF2B5EF4-FFF2-40B4-BE49-F238E27FC236}">
                <a16:creationId xmlns:a16="http://schemas.microsoft.com/office/drawing/2014/main" id="{E1D3587B-ABF7-8B40-AFDC-AA185BCE751E}"/>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E35756FB-B499-1C45-B5DF-B7A5D50984A6}"/>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Plassholder for bilde 10">
            <a:extLst>
              <a:ext uri="{FF2B5EF4-FFF2-40B4-BE49-F238E27FC236}">
                <a16:creationId xmlns:a16="http://schemas.microsoft.com/office/drawing/2014/main" id="{0F4BAC09-AF76-0448-88F7-01A04AF83189}"/>
              </a:ext>
            </a:extLst>
          </p:cNvPr>
          <p:cNvSpPr>
            <a:spLocks noGrp="1"/>
          </p:cNvSpPr>
          <p:nvPr>
            <p:ph type="pic" sz="quarter" idx="29" hasCustomPrompt="1"/>
          </p:nvPr>
        </p:nvSpPr>
        <p:spPr>
          <a:xfrm>
            <a:off x="8605337"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Tree>
    <p:extLst>
      <p:ext uri="{BB962C8B-B14F-4D97-AF65-F5344CB8AC3E}">
        <p14:creationId xmlns:p14="http://schemas.microsoft.com/office/powerpoint/2010/main" val="39011547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5" name="bakgrunn">
            <a:extLst>
              <a:ext uri="{FF2B5EF4-FFF2-40B4-BE49-F238E27FC236}">
                <a16:creationId xmlns:a16="http://schemas.microsoft.com/office/drawing/2014/main" id="{416AB268-EE05-6944-AA00-BEE1B0BECFB8}"/>
              </a:ext>
            </a:extLst>
          </p:cNvPr>
          <p:cNvSpPr/>
          <p:nvPr userDrawn="1"/>
        </p:nvSpPr>
        <p:spPr>
          <a:xfrm>
            <a:off x="721358"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4"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6" name="bakgrunn">
            <a:extLst>
              <a:ext uri="{FF2B5EF4-FFF2-40B4-BE49-F238E27FC236}">
                <a16:creationId xmlns:a16="http://schemas.microsoft.com/office/drawing/2014/main" id="{5ACC7CC9-9365-F645-BB80-4B6777CF7CC1}"/>
              </a:ext>
            </a:extLst>
          </p:cNvPr>
          <p:cNvSpPr/>
          <p:nvPr userDrawn="1"/>
        </p:nvSpPr>
        <p:spPr>
          <a:xfrm>
            <a:off x="4739905"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kst">
            <a:extLst>
              <a:ext uri="{FF2B5EF4-FFF2-40B4-BE49-F238E27FC236}">
                <a16:creationId xmlns:a16="http://schemas.microsoft.com/office/drawing/2014/main" id="{C4FBC6D2-C80B-444E-8422-2947D396CEB1}"/>
              </a:ext>
            </a:extLst>
          </p:cNvPr>
          <p:cNvSpPr>
            <a:spLocks noGrp="1"/>
          </p:cNvSpPr>
          <p:nvPr>
            <p:ph type="body" sz="quarter" idx="24" hasCustomPrompt="1"/>
          </p:nvPr>
        </p:nvSpPr>
        <p:spPr>
          <a:xfrm>
            <a:off x="5071061"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4EB26B37-B588-7346-A58B-C5DC58973BBE}"/>
              </a:ext>
            </a:extLst>
          </p:cNvPr>
          <p:cNvSpPr>
            <a:spLocks noGrp="1"/>
          </p:cNvSpPr>
          <p:nvPr>
            <p:ph type="body" sz="quarter" idx="25" hasCustomPrompt="1"/>
          </p:nvPr>
        </p:nvSpPr>
        <p:spPr>
          <a:xfrm>
            <a:off x="5071843"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dirty="0" err="1"/>
              <a:t>Overskrift</a:t>
            </a:r>
            <a:endParaRPr lang="en-US" noProof="0" dirty="0"/>
          </a:p>
        </p:txBody>
      </p:sp>
      <p:sp>
        <p:nvSpPr>
          <p:cNvPr id="26" name="bakgrunn">
            <a:extLst>
              <a:ext uri="{FF2B5EF4-FFF2-40B4-BE49-F238E27FC236}">
                <a16:creationId xmlns:a16="http://schemas.microsoft.com/office/drawing/2014/main" id="{E0996701-1146-E14D-A709-36BD30E7C39B}"/>
              </a:ext>
            </a:extLst>
          </p:cNvPr>
          <p:cNvSpPr/>
          <p:nvPr userDrawn="1"/>
        </p:nvSpPr>
        <p:spPr>
          <a:xfrm>
            <a:off x="8758452"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Tekst">
            <a:extLst>
              <a:ext uri="{FF2B5EF4-FFF2-40B4-BE49-F238E27FC236}">
                <a16:creationId xmlns:a16="http://schemas.microsoft.com/office/drawing/2014/main" id="{85A70BB2-D42C-824A-8D7C-7890F7EA5C91}"/>
              </a:ext>
            </a:extLst>
          </p:cNvPr>
          <p:cNvSpPr>
            <a:spLocks noGrp="1"/>
          </p:cNvSpPr>
          <p:nvPr>
            <p:ph type="body" sz="quarter" idx="26" hasCustomPrompt="1"/>
          </p:nvPr>
        </p:nvSpPr>
        <p:spPr>
          <a:xfrm>
            <a:off x="9089608"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8" name="Navn">
            <a:extLst>
              <a:ext uri="{FF2B5EF4-FFF2-40B4-BE49-F238E27FC236}">
                <a16:creationId xmlns:a16="http://schemas.microsoft.com/office/drawing/2014/main" id="{C0CB1A72-556C-674A-B2DB-1B5EEC43B8C0}"/>
              </a:ext>
            </a:extLst>
          </p:cNvPr>
          <p:cNvSpPr>
            <a:spLocks noGrp="1"/>
          </p:cNvSpPr>
          <p:nvPr>
            <p:ph type="body" sz="quarter" idx="27" hasCustomPrompt="1"/>
          </p:nvPr>
        </p:nvSpPr>
        <p:spPr>
          <a:xfrm>
            <a:off x="9090390"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33989488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agonal picture righ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5728274" y="709613"/>
            <a:ext cx="7272648" cy="6605587"/>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48" h="6605587">
                <a:moveTo>
                  <a:pt x="3691518" y="4801"/>
                </a:moveTo>
                <a:lnTo>
                  <a:pt x="7272648" y="0"/>
                </a:lnTo>
                <a:lnTo>
                  <a:pt x="7272648" y="6605587"/>
                </a:lnTo>
                <a:lnTo>
                  <a:pt x="0" y="6605587"/>
                </a:lnTo>
                <a:lnTo>
                  <a:pt x="3691518" y="4801"/>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1053296"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1495614"/>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7794979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diag. pictures, caption below">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BF148CE6-86B0-4743-9DC0-28798B06EF53}"/>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11">
            <a:extLst>
              <a:ext uri="{FF2B5EF4-FFF2-40B4-BE49-F238E27FC236}">
                <a16:creationId xmlns:a16="http://schemas.microsoft.com/office/drawing/2014/main" id="{8A3B9DD4-D879-F24B-9263-EFE3C3DA4E17}"/>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
        <p:nvSpPr>
          <p:cNvPr id="9" name="Plassholder for bilde 8">
            <a:extLst>
              <a:ext uri="{FF2B5EF4-FFF2-40B4-BE49-F238E27FC236}">
                <a16:creationId xmlns:a16="http://schemas.microsoft.com/office/drawing/2014/main" id="{7C967AB6-AAAD-724F-80F9-BD2969C0296C}"/>
              </a:ext>
            </a:extLst>
          </p:cNvPr>
          <p:cNvSpPr>
            <a:spLocks noGrp="1"/>
          </p:cNvSpPr>
          <p:nvPr>
            <p:ph type="pic" sz="quarter" idx="16" hasCustomPrompt="1"/>
          </p:nvPr>
        </p:nvSpPr>
        <p:spPr>
          <a:xfrm>
            <a:off x="-2" y="709612"/>
            <a:ext cx="7842251" cy="4833937"/>
          </a:xfrm>
          <a:custGeom>
            <a:avLst/>
            <a:gdLst>
              <a:gd name="connsiteX0" fmla="*/ 0 w 7851776"/>
              <a:gd name="connsiteY0" fmla="*/ 0 h 4833937"/>
              <a:gd name="connsiteX1" fmla="*/ 7851776 w 7851776"/>
              <a:gd name="connsiteY1" fmla="*/ 0 h 4833937"/>
              <a:gd name="connsiteX2" fmla="*/ 7851776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8102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0736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146676 w 7851776"/>
              <a:gd name="connsiteY2" fmla="*/ 4833937 h 4833937"/>
              <a:gd name="connsiteX3" fmla="*/ 0 w 7851776"/>
              <a:gd name="connsiteY3" fmla="*/ 4833937 h 4833937"/>
              <a:gd name="connsiteX4" fmla="*/ 0 w 7851776"/>
              <a:gd name="connsiteY4" fmla="*/ 0 h 4833937"/>
              <a:gd name="connsiteX0" fmla="*/ 0 w 7708901"/>
              <a:gd name="connsiteY0" fmla="*/ 0 h 4833937"/>
              <a:gd name="connsiteX1" fmla="*/ 7708901 w 7708901"/>
              <a:gd name="connsiteY1" fmla="*/ 3175 h 4833937"/>
              <a:gd name="connsiteX2" fmla="*/ 5146676 w 7708901"/>
              <a:gd name="connsiteY2" fmla="*/ 4833937 h 4833937"/>
              <a:gd name="connsiteX3" fmla="*/ 0 w 7708901"/>
              <a:gd name="connsiteY3" fmla="*/ 4833937 h 4833937"/>
              <a:gd name="connsiteX4" fmla="*/ 0 w 7708901"/>
              <a:gd name="connsiteY4" fmla="*/ 0 h 4833937"/>
              <a:gd name="connsiteX0" fmla="*/ 0 w 7842251"/>
              <a:gd name="connsiteY0" fmla="*/ 0 h 4833937"/>
              <a:gd name="connsiteX1" fmla="*/ 7842251 w 7842251"/>
              <a:gd name="connsiteY1" fmla="*/ 3175 h 4833937"/>
              <a:gd name="connsiteX2" fmla="*/ 5146676 w 7842251"/>
              <a:gd name="connsiteY2" fmla="*/ 4833937 h 4833937"/>
              <a:gd name="connsiteX3" fmla="*/ 0 w 7842251"/>
              <a:gd name="connsiteY3" fmla="*/ 4833937 h 4833937"/>
              <a:gd name="connsiteX4" fmla="*/ 0 w 7842251"/>
              <a:gd name="connsiteY4" fmla="*/ 0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251" h="4833937">
                <a:moveTo>
                  <a:pt x="0" y="0"/>
                </a:moveTo>
                <a:lnTo>
                  <a:pt x="7842251" y="3175"/>
                </a:lnTo>
                <a:lnTo>
                  <a:pt x="5146676" y="4833937"/>
                </a:lnTo>
                <a:lnTo>
                  <a:pt x="0" y="4833937"/>
                </a:lnTo>
                <a:lnTo>
                  <a:pt x="0" y="0"/>
                </a:lnTo>
                <a:close/>
              </a:path>
            </a:pathLst>
          </a:custGeom>
          <a:pattFill prst="ltDnDiag">
            <a:fgClr>
              <a:schemeClr val="bg1">
                <a:lumMod val="95000"/>
              </a:schemeClr>
            </a:fgClr>
            <a:bgClr>
              <a:schemeClr val="bg1">
                <a:lumMod val="85000"/>
              </a:schemeClr>
            </a:bgClr>
          </a:pattFill>
        </p:spPr>
        <p:txBody>
          <a:bodyPr tIns="0" rIns="108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76D1921A-B366-674E-9E95-416F56F7BF51}"/>
              </a:ext>
            </a:extLst>
          </p:cNvPr>
          <p:cNvSpPr>
            <a:spLocks noGrp="1"/>
          </p:cNvSpPr>
          <p:nvPr>
            <p:ph type="pic" sz="quarter" idx="19" hasCustomPrompt="1"/>
          </p:nvPr>
        </p:nvSpPr>
        <p:spPr>
          <a:xfrm>
            <a:off x="5159376" y="709612"/>
            <a:ext cx="7845426" cy="4833937"/>
          </a:xfrm>
          <a:custGeom>
            <a:avLst/>
            <a:gdLst>
              <a:gd name="connsiteX0" fmla="*/ 0 w 7880351"/>
              <a:gd name="connsiteY0" fmla="*/ 0 h 4833937"/>
              <a:gd name="connsiteX1" fmla="*/ 7880351 w 7880351"/>
              <a:gd name="connsiteY1" fmla="*/ 0 h 4833937"/>
              <a:gd name="connsiteX2" fmla="*/ 7880351 w 7880351"/>
              <a:gd name="connsiteY2" fmla="*/ 4833937 h 4833937"/>
              <a:gd name="connsiteX3" fmla="*/ 0 w 7880351"/>
              <a:gd name="connsiteY3" fmla="*/ 4833937 h 4833937"/>
              <a:gd name="connsiteX4" fmla="*/ 0 w 7880351"/>
              <a:gd name="connsiteY4" fmla="*/ 0 h 4833937"/>
              <a:gd name="connsiteX0" fmla="*/ 1654175 w 7880351"/>
              <a:gd name="connsiteY0" fmla="*/ 0 h 4840287"/>
              <a:gd name="connsiteX1" fmla="*/ 7880351 w 7880351"/>
              <a:gd name="connsiteY1" fmla="*/ 6350 h 4840287"/>
              <a:gd name="connsiteX2" fmla="*/ 7880351 w 7880351"/>
              <a:gd name="connsiteY2" fmla="*/ 4840287 h 4840287"/>
              <a:gd name="connsiteX3" fmla="*/ 0 w 7880351"/>
              <a:gd name="connsiteY3" fmla="*/ 4840287 h 4840287"/>
              <a:gd name="connsiteX4" fmla="*/ 1654175 w 7880351"/>
              <a:gd name="connsiteY4" fmla="*/ 0 h 4840287"/>
              <a:gd name="connsiteX0" fmla="*/ 3038475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3038475 w 7880351"/>
              <a:gd name="connsiteY4" fmla="*/ 3175 h 4833937"/>
              <a:gd name="connsiteX0" fmla="*/ 2730500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2730500 w 7880351"/>
              <a:gd name="connsiteY4" fmla="*/ 3175 h 4833937"/>
              <a:gd name="connsiteX0" fmla="*/ 2314575 w 7464426"/>
              <a:gd name="connsiteY0" fmla="*/ 3175 h 4833937"/>
              <a:gd name="connsiteX1" fmla="*/ 7464426 w 7464426"/>
              <a:gd name="connsiteY1" fmla="*/ 0 h 4833937"/>
              <a:gd name="connsiteX2" fmla="*/ 7464426 w 7464426"/>
              <a:gd name="connsiteY2" fmla="*/ 4833937 h 4833937"/>
              <a:gd name="connsiteX3" fmla="*/ 0 w 7464426"/>
              <a:gd name="connsiteY3" fmla="*/ 4833937 h 4833937"/>
              <a:gd name="connsiteX4" fmla="*/ 2314575 w 7464426"/>
              <a:gd name="connsiteY4" fmla="*/ 3175 h 4833937"/>
              <a:gd name="connsiteX0" fmla="*/ 2695575 w 7845426"/>
              <a:gd name="connsiteY0" fmla="*/ 3175 h 4833937"/>
              <a:gd name="connsiteX1" fmla="*/ 7845426 w 7845426"/>
              <a:gd name="connsiteY1" fmla="*/ 0 h 4833937"/>
              <a:gd name="connsiteX2" fmla="*/ 7845426 w 7845426"/>
              <a:gd name="connsiteY2" fmla="*/ 4833937 h 4833937"/>
              <a:gd name="connsiteX3" fmla="*/ 0 w 7845426"/>
              <a:gd name="connsiteY3" fmla="*/ 4833937 h 4833937"/>
              <a:gd name="connsiteX4" fmla="*/ 2695575 w 7845426"/>
              <a:gd name="connsiteY4" fmla="*/ 3175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26" h="4833937">
                <a:moveTo>
                  <a:pt x="2695575" y="3175"/>
                </a:moveTo>
                <a:lnTo>
                  <a:pt x="7845426" y="0"/>
                </a:lnTo>
                <a:lnTo>
                  <a:pt x="7845426" y="4833937"/>
                </a:lnTo>
                <a:lnTo>
                  <a:pt x="0" y="4833937"/>
                </a:lnTo>
                <a:lnTo>
                  <a:pt x="2695575" y="3175"/>
                </a:lnTo>
                <a:close/>
              </a:path>
            </a:pathLst>
          </a:custGeom>
          <a:pattFill prst="ltDnDiag">
            <a:fgClr>
              <a:schemeClr val="bg1">
                <a:lumMod val="95000"/>
              </a:schemeClr>
            </a:fgClr>
            <a:bgClr>
              <a:schemeClr val="bg1">
                <a:lumMod val="85000"/>
              </a:schemeClr>
            </a:bgClr>
          </a:pattFill>
        </p:spPr>
        <p:txBody>
          <a:bodyPr lIns="2520000" tIns="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1073140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en-US" noProof="0"/>
          </a:p>
        </p:txBody>
      </p:sp>
      <p:sp>
        <p:nvSpPr>
          <p:cNvPr id="5" name="bakgrunn">
            <a:extLst>
              <a:ext uri="{FF2B5EF4-FFF2-40B4-BE49-F238E27FC236}">
                <a16:creationId xmlns:a16="http://schemas.microsoft.com/office/drawing/2014/main" id="{416AB268-EE05-6944-AA00-BEE1B0BECFB8}"/>
              </a:ext>
            </a:extLst>
          </p:cNvPr>
          <p:cNvSpPr/>
          <p:nvPr userDrawn="1"/>
        </p:nvSpPr>
        <p:spPr>
          <a:xfrm>
            <a:off x="721358"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4"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6" name="bakgrunn">
            <a:extLst>
              <a:ext uri="{FF2B5EF4-FFF2-40B4-BE49-F238E27FC236}">
                <a16:creationId xmlns:a16="http://schemas.microsoft.com/office/drawing/2014/main" id="{5ACC7CC9-9365-F645-BB80-4B6777CF7CC1}"/>
              </a:ext>
            </a:extLst>
          </p:cNvPr>
          <p:cNvSpPr/>
          <p:nvPr userDrawn="1"/>
        </p:nvSpPr>
        <p:spPr>
          <a:xfrm>
            <a:off x="4739905"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kst">
            <a:extLst>
              <a:ext uri="{FF2B5EF4-FFF2-40B4-BE49-F238E27FC236}">
                <a16:creationId xmlns:a16="http://schemas.microsoft.com/office/drawing/2014/main" id="{C4FBC6D2-C80B-444E-8422-2947D396CEB1}"/>
              </a:ext>
            </a:extLst>
          </p:cNvPr>
          <p:cNvSpPr>
            <a:spLocks noGrp="1"/>
          </p:cNvSpPr>
          <p:nvPr>
            <p:ph type="body" sz="quarter" idx="24" hasCustomPrompt="1"/>
          </p:nvPr>
        </p:nvSpPr>
        <p:spPr>
          <a:xfrm>
            <a:off x="5071061"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4EB26B37-B588-7346-A58B-C5DC58973BBE}"/>
              </a:ext>
            </a:extLst>
          </p:cNvPr>
          <p:cNvSpPr>
            <a:spLocks noGrp="1"/>
          </p:cNvSpPr>
          <p:nvPr>
            <p:ph type="body" sz="quarter" idx="25" hasCustomPrompt="1"/>
          </p:nvPr>
        </p:nvSpPr>
        <p:spPr>
          <a:xfrm>
            <a:off x="5071843"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dirty="0" err="1"/>
              <a:t>Overskrift</a:t>
            </a:r>
            <a:endParaRPr lang="en-US" noProof="0" dirty="0"/>
          </a:p>
        </p:txBody>
      </p:sp>
      <p:sp>
        <p:nvSpPr>
          <p:cNvPr id="26" name="bakgrunn">
            <a:extLst>
              <a:ext uri="{FF2B5EF4-FFF2-40B4-BE49-F238E27FC236}">
                <a16:creationId xmlns:a16="http://schemas.microsoft.com/office/drawing/2014/main" id="{E0996701-1146-E14D-A709-36BD30E7C39B}"/>
              </a:ext>
            </a:extLst>
          </p:cNvPr>
          <p:cNvSpPr/>
          <p:nvPr userDrawn="1"/>
        </p:nvSpPr>
        <p:spPr>
          <a:xfrm>
            <a:off x="8758452"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Tekst">
            <a:extLst>
              <a:ext uri="{FF2B5EF4-FFF2-40B4-BE49-F238E27FC236}">
                <a16:creationId xmlns:a16="http://schemas.microsoft.com/office/drawing/2014/main" id="{85A70BB2-D42C-824A-8D7C-7890F7EA5C91}"/>
              </a:ext>
            </a:extLst>
          </p:cNvPr>
          <p:cNvSpPr>
            <a:spLocks noGrp="1"/>
          </p:cNvSpPr>
          <p:nvPr>
            <p:ph type="body" sz="quarter" idx="26" hasCustomPrompt="1"/>
          </p:nvPr>
        </p:nvSpPr>
        <p:spPr>
          <a:xfrm>
            <a:off x="9089608"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8" name="Navn">
            <a:extLst>
              <a:ext uri="{FF2B5EF4-FFF2-40B4-BE49-F238E27FC236}">
                <a16:creationId xmlns:a16="http://schemas.microsoft.com/office/drawing/2014/main" id="{C0CB1A72-556C-674A-B2DB-1B5EEC43B8C0}"/>
              </a:ext>
            </a:extLst>
          </p:cNvPr>
          <p:cNvSpPr>
            <a:spLocks noGrp="1"/>
          </p:cNvSpPr>
          <p:nvPr>
            <p:ph type="body" sz="quarter" idx="27" hasCustomPrompt="1"/>
          </p:nvPr>
        </p:nvSpPr>
        <p:spPr>
          <a:xfrm>
            <a:off x="9090390"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33023506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diag. pictur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4653776" y="712789"/>
            <a:ext cx="8349515" cy="6602412"/>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 name="connsiteX0" fmla="*/ 3691518 w 8343165"/>
              <a:gd name="connsiteY0" fmla="*/ 4801 h 6605587"/>
              <a:gd name="connsiteX1" fmla="*/ 8343165 w 8343165"/>
              <a:gd name="connsiteY1" fmla="*/ 0 h 6605587"/>
              <a:gd name="connsiteX2" fmla="*/ 7272648 w 8343165"/>
              <a:gd name="connsiteY2" fmla="*/ 6605587 h 6605587"/>
              <a:gd name="connsiteX3" fmla="*/ 0 w 8343165"/>
              <a:gd name="connsiteY3" fmla="*/ 6605587 h 6605587"/>
              <a:gd name="connsiteX4" fmla="*/ 3691518 w 8343165"/>
              <a:gd name="connsiteY4" fmla="*/ 4801 h 6605587"/>
              <a:gd name="connsiteX0" fmla="*/ 3691518 w 8349515"/>
              <a:gd name="connsiteY0" fmla="*/ 1626 h 6602412"/>
              <a:gd name="connsiteX1" fmla="*/ 8349515 w 8349515"/>
              <a:gd name="connsiteY1" fmla="*/ 0 h 6602412"/>
              <a:gd name="connsiteX2" fmla="*/ 7272648 w 8349515"/>
              <a:gd name="connsiteY2" fmla="*/ 6602412 h 6602412"/>
              <a:gd name="connsiteX3" fmla="*/ 0 w 8349515"/>
              <a:gd name="connsiteY3" fmla="*/ 6602412 h 6602412"/>
              <a:gd name="connsiteX4" fmla="*/ 3691518 w 8349515"/>
              <a:gd name="connsiteY4" fmla="*/ 1626 h 6602412"/>
              <a:gd name="connsiteX0" fmla="*/ 3691518 w 8349515"/>
              <a:gd name="connsiteY0" fmla="*/ 1626 h 6602412"/>
              <a:gd name="connsiteX1" fmla="*/ 8349515 w 8349515"/>
              <a:gd name="connsiteY1" fmla="*/ 0 h 6602412"/>
              <a:gd name="connsiteX2" fmla="*/ 8348973 w 8349515"/>
              <a:gd name="connsiteY2" fmla="*/ 6599237 h 6602412"/>
              <a:gd name="connsiteX3" fmla="*/ 0 w 8349515"/>
              <a:gd name="connsiteY3" fmla="*/ 6602412 h 6602412"/>
              <a:gd name="connsiteX4" fmla="*/ 3691518 w 8349515"/>
              <a:gd name="connsiteY4" fmla="*/ 1626 h 66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515" h="6602412">
                <a:moveTo>
                  <a:pt x="3691518" y="1626"/>
                </a:moveTo>
                <a:lnTo>
                  <a:pt x="8349515" y="0"/>
                </a:lnTo>
                <a:cubicBezTo>
                  <a:pt x="8349334" y="2199746"/>
                  <a:pt x="8349154" y="4399491"/>
                  <a:pt x="8348973" y="6599237"/>
                </a:cubicBezTo>
                <a:lnTo>
                  <a:pt x="0" y="6602412"/>
                </a:lnTo>
                <a:lnTo>
                  <a:pt x="3691518" y="1626"/>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5" name="Plassholder for bilde 4">
            <a:extLst>
              <a:ext uri="{FF2B5EF4-FFF2-40B4-BE49-F238E27FC236}">
                <a16:creationId xmlns:a16="http://schemas.microsoft.com/office/drawing/2014/main" id="{0EB93A4E-A4F8-9D43-9AA5-CCB8AF93704F}"/>
              </a:ext>
            </a:extLst>
          </p:cNvPr>
          <p:cNvSpPr>
            <a:spLocks noGrp="1"/>
          </p:cNvSpPr>
          <p:nvPr>
            <p:ph type="pic" sz="quarter" idx="17" hasCustomPrompt="1"/>
          </p:nvPr>
        </p:nvSpPr>
        <p:spPr>
          <a:xfrm>
            <a:off x="0" y="712788"/>
            <a:ext cx="8332788" cy="6611937"/>
          </a:xfrm>
          <a:custGeom>
            <a:avLst/>
            <a:gdLst>
              <a:gd name="connsiteX0" fmla="*/ 0 w 8364538"/>
              <a:gd name="connsiteY0" fmla="*/ 0 h 6602412"/>
              <a:gd name="connsiteX1" fmla="*/ 8364538 w 8364538"/>
              <a:gd name="connsiteY1" fmla="*/ 0 h 6602412"/>
              <a:gd name="connsiteX2" fmla="*/ 8364538 w 8364538"/>
              <a:gd name="connsiteY2" fmla="*/ 6602412 h 6602412"/>
              <a:gd name="connsiteX3" fmla="*/ 0 w 8364538"/>
              <a:gd name="connsiteY3" fmla="*/ 6602412 h 6602412"/>
              <a:gd name="connsiteX4" fmla="*/ 0 w 8364538"/>
              <a:gd name="connsiteY4" fmla="*/ 0 h 6602412"/>
              <a:gd name="connsiteX0" fmla="*/ 0 w 8364538"/>
              <a:gd name="connsiteY0" fmla="*/ 0 h 6602412"/>
              <a:gd name="connsiteX1" fmla="*/ 8332788 w 8364538"/>
              <a:gd name="connsiteY1" fmla="*/ 3175 h 6602412"/>
              <a:gd name="connsiteX2" fmla="*/ 8364538 w 8364538"/>
              <a:gd name="connsiteY2" fmla="*/ 6602412 h 6602412"/>
              <a:gd name="connsiteX3" fmla="*/ 0 w 8364538"/>
              <a:gd name="connsiteY3" fmla="*/ 6602412 h 6602412"/>
              <a:gd name="connsiteX4" fmla="*/ 0 w 8364538"/>
              <a:gd name="connsiteY4" fmla="*/ 0 h 6602412"/>
              <a:gd name="connsiteX0" fmla="*/ 0 w 8332788"/>
              <a:gd name="connsiteY0" fmla="*/ 0 h 6611937"/>
              <a:gd name="connsiteX1" fmla="*/ 8332788 w 8332788"/>
              <a:gd name="connsiteY1" fmla="*/ 3175 h 6611937"/>
              <a:gd name="connsiteX2" fmla="*/ 6380163 w 8332788"/>
              <a:gd name="connsiteY2" fmla="*/ 6611937 h 6611937"/>
              <a:gd name="connsiteX3" fmla="*/ 0 w 8332788"/>
              <a:gd name="connsiteY3" fmla="*/ 6602412 h 6611937"/>
              <a:gd name="connsiteX4" fmla="*/ 0 w 8332788"/>
              <a:gd name="connsiteY4" fmla="*/ 0 h 6611937"/>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11937"/>
              <a:gd name="connsiteX1" fmla="*/ 8332788 w 8332788"/>
              <a:gd name="connsiteY1" fmla="*/ 3175 h 6611937"/>
              <a:gd name="connsiteX2" fmla="*/ 4649788 w 8332788"/>
              <a:gd name="connsiteY2" fmla="*/ 6611937 h 6611937"/>
              <a:gd name="connsiteX3" fmla="*/ 0 w 8332788"/>
              <a:gd name="connsiteY3" fmla="*/ 6602412 h 6611937"/>
              <a:gd name="connsiteX4" fmla="*/ 0 w 8332788"/>
              <a:gd name="connsiteY4" fmla="*/ 0 h 66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788" h="6611937">
                <a:moveTo>
                  <a:pt x="0" y="0"/>
                </a:moveTo>
                <a:lnTo>
                  <a:pt x="8332788" y="3175"/>
                </a:lnTo>
                <a:lnTo>
                  <a:pt x="4649788" y="6611937"/>
                </a:lnTo>
                <a:lnTo>
                  <a:pt x="0" y="6602412"/>
                </a:lnTo>
                <a:lnTo>
                  <a:pt x="0" y="0"/>
                </a:lnTo>
                <a:close/>
              </a:path>
            </a:pathLst>
          </a:custGeom>
          <a:pattFill prst="ltDnDiag">
            <a:fgClr>
              <a:schemeClr val="bg1">
                <a:lumMod val="95000"/>
              </a:schemeClr>
            </a:fgClr>
            <a:bgClr>
              <a:schemeClr val="bg1">
                <a:lumMod val="85000"/>
              </a:schemeClr>
            </a:bgClr>
          </a:pattFill>
        </p:spPr>
        <p:txBody>
          <a:bodyPr>
            <a:normAutofit/>
          </a:bodyPr>
          <a:lstStyle>
            <a:lvl1pPr marL="0" marR="0" indent="0" algn="l"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baseline="0"/>
            </a:lvl1pPr>
          </a:lstStyle>
          <a:p>
            <a:pPr marL="457200" marR="0" lvl="0" indent="-457200" algn="l" defTabSz="975208" rtl="0" eaLnBrk="1" fontAlgn="auto" latinLnBrk="0" hangingPunct="1">
              <a:lnSpc>
                <a:spcPct val="109000"/>
              </a:lnSpc>
              <a:spcBef>
                <a:spcPts val="0"/>
              </a:spcBef>
              <a:spcAft>
                <a:spcPts val="0"/>
              </a:spcAft>
              <a:buClrTx/>
              <a:buSzPct val="110000"/>
              <a:tabLst/>
              <a:defRPr/>
            </a:pPr>
            <a:r>
              <a:rPr kumimoji="0" lang="en-US" sz="2363" b="0" i="0" u="none" strike="noStrike" kern="1200" cap="none" spc="0" normalizeH="0" baseline="0" noProof="0">
                <a:ln>
                  <a:noFill/>
                </a:ln>
                <a:solidFill>
                  <a:srgbClr val="414042"/>
                </a:solidFill>
                <a:effectLst/>
                <a:uLnTx/>
                <a:uFillTx/>
                <a:latin typeface="Calibri Light" panose="020F0502020204030204" pitchFamily="34" charset="0"/>
                <a:ea typeface="+mn-ea"/>
                <a:cs typeface="Calibri Light" panose="020F0502020204030204" pitchFamily="34" charset="0"/>
              </a:rPr>
              <a:t>Dra og slipp eller klikk på ikonet. Bruk «Beskjær»-funksjonen for å endre utsnitt</a:t>
            </a:r>
          </a:p>
          <a:p>
            <a:endParaRPr lang="en-US" noProof="0"/>
          </a:p>
        </p:txBody>
      </p:sp>
    </p:spTree>
    <p:extLst>
      <p:ext uri="{BB962C8B-B14F-4D97-AF65-F5344CB8AC3E}">
        <p14:creationId xmlns:p14="http://schemas.microsoft.com/office/powerpoint/2010/main" val="20732108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C2A809B-3C21-3441-9872-C326B9A59E3A}"/>
              </a:ext>
            </a:extLst>
          </p:cNvPr>
          <p:cNvSpPr>
            <a:spLocks noGrp="1"/>
          </p:cNvSpPr>
          <p:nvPr>
            <p:ph type="ftr" sz="quarter" idx="10"/>
          </p:nvPr>
        </p:nvSpPr>
        <p:spPr/>
        <p:txBody>
          <a:bodyPr/>
          <a:lstStyle/>
          <a:p>
            <a:r>
              <a:rPr lang="en-US" noProof="0"/>
              <a:t>Bunntekst (Sett inn &gt; Topptekst og bunntekst)</a:t>
            </a:r>
          </a:p>
        </p:txBody>
      </p:sp>
      <p:sp>
        <p:nvSpPr>
          <p:cNvPr id="6" name="Plassholder for bilde 9">
            <a:extLst>
              <a:ext uri="{FF2B5EF4-FFF2-40B4-BE49-F238E27FC236}">
                <a16:creationId xmlns:a16="http://schemas.microsoft.com/office/drawing/2014/main" id="{75F14D4C-FE0A-0B4D-BF4C-9F1FAB3494B9}"/>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Tree>
    <p:extLst>
      <p:ext uri="{BB962C8B-B14F-4D97-AF65-F5344CB8AC3E}">
        <p14:creationId xmlns:p14="http://schemas.microsoft.com/office/powerpoint/2010/main" val="23267976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E6A1C5-6C26-6A4D-A838-022CE3F82978}"/>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1CFB0F7C-CA54-594D-B11B-61C93E3AF9C2}"/>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14219387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98359B-EF65-0142-A105-89836B4704D8}"/>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9112140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Graph on wh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9D93F-F5D4-BF49-9420-0B955D137B8F}"/>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B8F9F972-A1F3-E24F-9F24-1A1A0A6C91F5}"/>
              </a:ext>
            </a:extLst>
          </p:cNvPr>
          <p:cNvSpPr>
            <a:spLocks noGrp="1"/>
          </p:cNvSpPr>
          <p:nvPr>
            <p:ph type="ftr" sz="quarter" idx="10"/>
          </p:nvPr>
        </p:nvSpPr>
        <p:spPr/>
        <p:txBody>
          <a:bodyPr/>
          <a:lstStyle/>
          <a:p>
            <a:r>
              <a:rPr lang="en-US" noProof="0"/>
              <a:t>Bunntekst (Sett inn &gt; Topptekst og bunntekst)</a:t>
            </a:r>
          </a:p>
        </p:txBody>
      </p:sp>
      <p:sp>
        <p:nvSpPr>
          <p:cNvPr id="9" name="Plassholder for diagram 8">
            <a:extLst>
              <a:ext uri="{FF2B5EF4-FFF2-40B4-BE49-F238E27FC236}">
                <a16:creationId xmlns:a16="http://schemas.microsoft.com/office/drawing/2014/main" id="{37D827B0-8F4C-164E-964A-A208105EC7BF}"/>
              </a:ext>
            </a:extLst>
          </p:cNvPr>
          <p:cNvSpPr>
            <a:spLocks noGrp="1"/>
          </p:cNvSpPr>
          <p:nvPr>
            <p:ph type="chart" sz="quarter" idx="11" hasCustomPrompt="1"/>
          </p:nvPr>
        </p:nvSpPr>
        <p:spPr>
          <a:xfrm>
            <a:off x="171450" y="2371725"/>
            <a:ext cx="6700838" cy="4329113"/>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
        <p:nvSpPr>
          <p:cNvPr id="11" name="Plassholder for tekst 10">
            <a:extLst>
              <a:ext uri="{FF2B5EF4-FFF2-40B4-BE49-F238E27FC236}">
                <a16:creationId xmlns:a16="http://schemas.microsoft.com/office/drawing/2014/main" id="{D2E93BCC-67E6-3E43-AD65-FE2B0029E4A6}"/>
              </a:ext>
            </a:extLst>
          </p:cNvPr>
          <p:cNvSpPr>
            <a:spLocks noGrp="1"/>
          </p:cNvSpPr>
          <p:nvPr>
            <p:ph type="body" sz="quarter" idx="12"/>
          </p:nvPr>
        </p:nvSpPr>
        <p:spPr>
          <a:xfrm>
            <a:off x="7197725" y="2657475"/>
            <a:ext cx="4749800" cy="404336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5876627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Graph on grey">
    <p:spTree>
      <p:nvGrpSpPr>
        <p:cNvPr id="1" name=""/>
        <p:cNvGrpSpPr/>
        <p:nvPr/>
      </p:nvGrpSpPr>
      <p:grpSpPr>
        <a:xfrm>
          <a:off x="0" y="0"/>
          <a:ext cx="0" cy="0"/>
          <a:chOff x="0" y="0"/>
          <a:chExt cx="0" cy="0"/>
        </a:xfrm>
      </p:grpSpPr>
      <p:sp>
        <p:nvSpPr>
          <p:cNvPr id="7" name="Bakgrunnsfarge">
            <a:extLst>
              <a:ext uri="{FF2B5EF4-FFF2-40B4-BE49-F238E27FC236}">
                <a16:creationId xmlns:a16="http://schemas.microsoft.com/office/drawing/2014/main" id="{A0EE0642-0085-BC40-8A74-3FB1610D4A51}"/>
              </a:ext>
            </a:extLst>
          </p:cNvPr>
          <p:cNvSpPr/>
          <p:nvPr userDrawn="1"/>
        </p:nvSpPr>
        <p:spPr>
          <a:xfrm>
            <a:off x="0" y="709613"/>
            <a:ext cx="7289800"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idx="1"/>
          </p:nvPr>
        </p:nvSpPr>
        <p:spPr>
          <a:xfrm>
            <a:off x="8210130" y="2655798"/>
            <a:ext cx="440868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8210130" y="1404171"/>
            <a:ext cx="4408682"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diagram 8">
            <a:extLst>
              <a:ext uri="{FF2B5EF4-FFF2-40B4-BE49-F238E27FC236}">
                <a16:creationId xmlns:a16="http://schemas.microsoft.com/office/drawing/2014/main" id="{41E5A2C3-93FF-EA45-BE90-9E67AD043CEC}"/>
              </a:ext>
            </a:extLst>
          </p:cNvPr>
          <p:cNvSpPr>
            <a:spLocks noGrp="1"/>
          </p:cNvSpPr>
          <p:nvPr>
            <p:ph type="chart" sz="quarter" idx="11" hasCustomPrompt="1"/>
          </p:nvPr>
        </p:nvSpPr>
        <p:spPr>
          <a:xfrm>
            <a:off x="442451" y="1404171"/>
            <a:ext cx="6607277" cy="5296667"/>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Tree>
    <p:extLst>
      <p:ext uri="{BB962C8B-B14F-4D97-AF65-F5344CB8AC3E}">
        <p14:creationId xmlns:p14="http://schemas.microsoft.com/office/powerpoint/2010/main" val="25650215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453E8F71-B2AB-4F43-AC8F-A35E82E42A05}"/>
              </a:ext>
            </a:extLst>
          </p:cNvPr>
          <p:cNvSpPr>
            <a:spLocks noGrp="1"/>
          </p:cNvSpPr>
          <p:nvPr>
            <p:ph type="ftr" sz="quarter" idx="10"/>
          </p:nvPr>
        </p:nvSpPr>
        <p:spPr/>
        <p:txBody>
          <a:bodyPr/>
          <a:lstStyle/>
          <a:p>
            <a:r>
              <a:rPr lang="en-US" noProof="0"/>
              <a:t>Bunntekst (Sett inn &gt; Topptekst og bunntekst)</a:t>
            </a:r>
          </a:p>
        </p:txBody>
      </p:sp>
      <p:sp>
        <p:nvSpPr>
          <p:cNvPr id="9" name="Plassholder for tekst 8">
            <a:extLst>
              <a:ext uri="{FF2B5EF4-FFF2-40B4-BE49-F238E27FC236}">
                <a16:creationId xmlns:a16="http://schemas.microsoft.com/office/drawing/2014/main" id="{37AD809A-B6BE-1F4F-BCE5-FE5B8CC3F9C0}"/>
              </a:ext>
            </a:extLst>
          </p:cNvPr>
          <p:cNvSpPr>
            <a:spLocks noGrp="1"/>
          </p:cNvSpPr>
          <p:nvPr>
            <p:ph type="body" sz="quarter" idx="11" hasCustomPrompt="1"/>
          </p:nvPr>
        </p:nvSpPr>
        <p:spPr>
          <a:xfrm>
            <a:off x="1047750" y="3013767"/>
            <a:ext cx="10902950" cy="2909888"/>
          </a:xfrm>
        </p:spPr>
        <p:txBody>
          <a:bodyPr>
            <a:normAutofit/>
          </a:bodyPr>
          <a:lstStyle>
            <a:lvl1pPr marL="0" indent="0">
              <a:lnSpc>
                <a:spcPct val="103000"/>
              </a:lnSpc>
              <a:buNone/>
              <a:defRPr sz="3376">
                <a:solidFill>
                  <a:schemeClr val="bg1"/>
                </a:solidFill>
              </a:defRPr>
            </a:lvl1pPr>
          </a:lstStyle>
          <a:p>
            <a:pPr lvl="0"/>
            <a:r>
              <a:rPr lang="en-US" noProof="0" dirty="0"/>
              <a:t>“Quote”</a:t>
            </a:r>
          </a:p>
        </p:txBody>
      </p:sp>
    </p:spTree>
    <p:extLst>
      <p:ext uri="{BB962C8B-B14F-4D97-AF65-F5344CB8AC3E}">
        <p14:creationId xmlns:p14="http://schemas.microsoft.com/office/powerpoint/2010/main" val="6778816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
        <p:nvSpPr>
          <p:cNvPr id="8" name="Hvit bakgrunn">
            <a:extLst>
              <a:ext uri="{FF2B5EF4-FFF2-40B4-BE49-F238E27FC236}">
                <a16:creationId xmlns:a16="http://schemas.microsoft.com/office/drawing/2014/main" id="{5FAE75FC-74CC-154F-A366-2D99D6D02EEB}"/>
              </a:ext>
            </a:extLst>
          </p:cNvPr>
          <p:cNvSpPr/>
          <p:nvPr userDrawn="1"/>
        </p:nvSpPr>
        <p:spPr>
          <a:xfrm>
            <a:off x="0" y="5581650"/>
            <a:ext cx="13004800" cy="173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AECO logo farge">
            <a:extLst>
              <a:ext uri="{FF2B5EF4-FFF2-40B4-BE49-F238E27FC236}">
                <a16:creationId xmlns:a16="http://schemas.microsoft.com/office/drawing/2014/main" id="{B168E721-C82F-1445-930E-6E7430826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209" y="5912663"/>
            <a:ext cx="3226799" cy="970896"/>
          </a:xfrm>
          <a:prstGeom prst="rect">
            <a:avLst/>
          </a:prstGeom>
        </p:spPr>
      </p:pic>
      <p:sp>
        <p:nvSpPr>
          <p:cNvPr id="12" name="Nettadresse">
            <a:extLst>
              <a:ext uri="{FF2B5EF4-FFF2-40B4-BE49-F238E27FC236}">
                <a16:creationId xmlns:a16="http://schemas.microsoft.com/office/drawing/2014/main" id="{A20427B9-D3E8-2D4A-95AF-A6BA3AA405AA}"/>
              </a:ext>
            </a:extLst>
          </p:cNvPr>
          <p:cNvSpPr>
            <a:spLocks noGrp="1"/>
          </p:cNvSpPr>
          <p:nvPr>
            <p:ph type="body" sz="quarter" idx="10" hasCustomPrompt="1"/>
          </p:nvPr>
        </p:nvSpPr>
        <p:spPr>
          <a:xfrm>
            <a:off x="1434705" y="2649757"/>
            <a:ext cx="2492057" cy="504825"/>
          </a:xfrm>
        </p:spPr>
        <p:txBody>
          <a:bodyPr>
            <a:normAutofit/>
          </a:bodyPr>
          <a:lstStyle>
            <a:lvl1pPr marL="0" indent="0" algn="ctr">
              <a:buNone/>
              <a:defRPr sz="1913" b="1" i="0">
                <a:solidFill>
                  <a:schemeClr val="bg1"/>
                </a:solidFill>
                <a:latin typeface="Calibri" panose="020F0502020204030204" pitchFamily="34" charset="0"/>
                <a:cs typeface="Calibri" panose="020F0502020204030204" pitchFamily="34" charset="0"/>
              </a:defRPr>
            </a:lvl1pPr>
          </a:lstStyle>
          <a:p>
            <a:pPr lvl="0"/>
            <a:r>
              <a:rPr lang="en-US" noProof="0"/>
              <a:t>nettside</a:t>
            </a:r>
          </a:p>
        </p:txBody>
      </p:sp>
      <p:sp>
        <p:nvSpPr>
          <p:cNvPr id="13" name="fb">
            <a:extLst>
              <a:ext uri="{FF2B5EF4-FFF2-40B4-BE49-F238E27FC236}">
                <a16:creationId xmlns:a16="http://schemas.microsoft.com/office/drawing/2014/main" id="{E3364705-5BDD-3540-B76B-B25D3A87584D}"/>
              </a:ext>
            </a:extLst>
          </p:cNvPr>
          <p:cNvSpPr>
            <a:spLocks noGrp="1"/>
          </p:cNvSpPr>
          <p:nvPr>
            <p:ph type="body" sz="quarter" idx="11" hasCustomPrompt="1"/>
          </p:nvPr>
        </p:nvSpPr>
        <p:spPr>
          <a:xfrm>
            <a:off x="515301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sp>
        <p:nvSpPr>
          <p:cNvPr id="14" name="Twitter">
            <a:extLst>
              <a:ext uri="{FF2B5EF4-FFF2-40B4-BE49-F238E27FC236}">
                <a16:creationId xmlns:a16="http://schemas.microsoft.com/office/drawing/2014/main" id="{241704E2-CB78-9B4A-AEC4-C81F8396B30D}"/>
              </a:ext>
            </a:extLst>
          </p:cNvPr>
          <p:cNvSpPr>
            <a:spLocks noGrp="1"/>
          </p:cNvSpPr>
          <p:nvPr>
            <p:ph type="body" sz="quarter" idx="12" hasCustomPrompt="1"/>
          </p:nvPr>
        </p:nvSpPr>
        <p:spPr>
          <a:xfrm>
            <a:off x="932316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16" name="icon fb">
            <a:extLst>
              <a:ext uri="{FF2B5EF4-FFF2-40B4-BE49-F238E27FC236}">
                <a16:creationId xmlns:a16="http://schemas.microsoft.com/office/drawing/2014/main" id="{C9ED4B31-7B99-654F-8028-56563BC17F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5068" y="2621435"/>
            <a:ext cx="318068" cy="419271"/>
          </a:xfrm>
          <a:prstGeom prst="rect">
            <a:avLst/>
          </a:prstGeom>
        </p:spPr>
      </p:pic>
      <p:pic>
        <p:nvPicPr>
          <p:cNvPr id="18" name="icon twitter">
            <a:extLst>
              <a:ext uri="{FF2B5EF4-FFF2-40B4-BE49-F238E27FC236}">
                <a16:creationId xmlns:a16="http://schemas.microsoft.com/office/drawing/2014/main" id="{3CAB02DD-A8E9-124C-8A81-9266236045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3422" y="2690259"/>
            <a:ext cx="393218" cy="323001"/>
          </a:xfrm>
          <a:prstGeom prst="rect">
            <a:avLst/>
          </a:prstGeom>
        </p:spPr>
      </p:pic>
    </p:spTree>
    <p:extLst>
      <p:ext uri="{BB962C8B-B14F-4D97-AF65-F5344CB8AC3E}">
        <p14:creationId xmlns:p14="http://schemas.microsoft.com/office/powerpoint/2010/main" val="4365011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Bildeplassholder">
            <a:extLst>
              <a:ext uri="{FF2B5EF4-FFF2-40B4-BE49-F238E27FC236}">
                <a16:creationId xmlns:a16="http://schemas.microsoft.com/office/drawing/2014/main" id="{0E10EE47-13CE-C643-8B57-DEB86F8E470C}"/>
              </a:ext>
            </a:extLst>
          </p:cNvPr>
          <p:cNvSpPr>
            <a:spLocks noGrp="1"/>
          </p:cNvSpPr>
          <p:nvPr>
            <p:ph type="pic" sz="quarter" idx="12" hasCustomPrompt="1"/>
          </p:nvPr>
        </p:nvSpPr>
        <p:spPr>
          <a:xfrm>
            <a:off x="1587" y="0"/>
            <a:ext cx="13003213" cy="7315200"/>
          </a:xfrm>
          <a:custGeom>
            <a:avLst/>
            <a:gdLst>
              <a:gd name="connsiteX0" fmla="*/ 0 w 13003213"/>
              <a:gd name="connsiteY0" fmla="*/ 0 h 7315200"/>
              <a:gd name="connsiteX1" fmla="*/ 13003213 w 13003213"/>
              <a:gd name="connsiteY1" fmla="*/ 0 h 7315200"/>
              <a:gd name="connsiteX2" fmla="*/ 13003213 w 13003213"/>
              <a:gd name="connsiteY2" fmla="*/ 7315200 h 7315200"/>
              <a:gd name="connsiteX3" fmla="*/ 11041811 w 13003213"/>
              <a:gd name="connsiteY3" fmla="*/ 7315200 h 7315200"/>
              <a:gd name="connsiteX4" fmla="*/ 11041811 w 13003213"/>
              <a:gd name="connsiteY4" fmla="*/ 4803732 h 7315200"/>
              <a:gd name="connsiteX5" fmla="*/ 1967961 w 13003213"/>
              <a:gd name="connsiteY5" fmla="*/ 4803732 h 7315200"/>
              <a:gd name="connsiteX6" fmla="*/ 1967961 w 13003213"/>
              <a:gd name="connsiteY6" fmla="*/ 7315200 h 7315200"/>
              <a:gd name="connsiteX7" fmla="*/ 0 w 13003213"/>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3213" h="7315200">
                <a:moveTo>
                  <a:pt x="0" y="0"/>
                </a:moveTo>
                <a:lnTo>
                  <a:pt x="13003213" y="0"/>
                </a:lnTo>
                <a:lnTo>
                  <a:pt x="13003213" y="7315200"/>
                </a:lnTo>
                <a:lnTo>
                  <a:pt x="11041811" y="7315200"/>
                </a:lnTo>
                <a:lnTo>
                  <a:pt x="11041811" y="4803732"/>
                </a:lnTo>
                <a:lnTo>
                  <a:pt x="1967961" y="4803732"/>
                </a:lnTo>
                <a:lnTo>
                  <a:pt x="1967961" y="7315200"/>
                </a:lnTo>
                <a:lnTo>
                  <a:pt x="0" y="7315200"/>
                </a:lnTo>
                <a:close/>
              </a:path>
            </a:pathLst>
          </a:custGeom>
          <a:pattFill prst="ltDnDiag">
            <a:fgClr>
              <a:schemeClr val="bg1">
                <a:lumMod val="95000"/>
              </a:schemeClr>
            </a:fgClr>
            <a:bgClr>
              <a:schemeClr val="bg1">
                <a:lumMod val="85000"/>
              </a:schemeClr>
            </a:bgClr>
          </a:pattFill>
        </p:spPr>
        <p:txBody>
          <a:bodyPr wrap="square" bIns="1475999" anchor="ctr" anchorCtr="0">
            <a:no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pic>
        <p:nvPicPr>
          <p:cNvPr id="12" name="AECO logo farge">
            <a:extLst>
              <a:ext uri="{FF2B5EF4-FFF2-40B4-BE49-F238E27FC236}">
                <a16:creationId xmlns:a16="http://schemas.microsoft.com/office/drawing/2014/main" id="{35DD0679-3FFB-AD46-9F71-A302057F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5896" y="5114321"/>
            <a:ext cx="3226799" cy="970896"/>
          </a:xfrm>
          <a:prstGeom prst="rect">
            <a:avLst/>
          </a:prstGeom>
        </p:spPr>
      </p:pic>
      <p:cxnSp>
        <p:nvCxnSpPr>
          <p:cNvPr id="13" name="Rett linje 12">
            <a:extLst>
              <a:ext uri="{FF2B5EF4-FFF2-40B4-BE49-F238E27FC236}">
                <a16:creationId xmlns:a16="http://schemas.microsoft.com/office/drawing/2014/main" id="{3500C831-8CB8-D649-8E5A-A4B9238D93FE}"/>
              </a:ext>
            </a:extLst>
          </p:cNvPr>
          <p:cNvCxnSpPr>
            <a:cxnSpLocks/>
          </p:cNvCxnSpPr>
          <p:nvPr userDrawn="1"/>
        </p:nvCxnSpPr>
        <p:spPr>
          <a:xfrm>
            <a:off x="2728140" y="6398959"/>
            <a:ext cx="7533460" cy="0"/>
          </a:xfrm>
          <a:prstGeom prst="line">
            <a:avLst/>
          </a:prstGeom>
          <a:ln w="7112">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Nettadresse">
            <a:extLst>
              <a:ext uri="{FF2B5EF4-FFF2-40B4-BE49-F238E27FC236}">
                <a16:creationId xmlns:a16="http://schemas.microsoft.com/office/drawing/2014/main" id="{1C2B9F11-1B2C-DD40-A916-235FF77C1BD0}"/>
              </a:ext>
            </a:extLst>
          </p:cNvPr>
          <p:cNvSpPr>
            <a:spLocks noGrp="1"/>
          </p:cNvSpPr>
          <p:nvPr>
            <p:ph type="body" sz="quarter" idx="10" hasCustomPrompt="1"/>
          </p:nvPr>
        </p:nvSpPr>
        <p:spPr>
          <a:xfrm>
            <a:off x="2685448" y="6648477"/>
            <a:ext cx="2035134" cy="504825"/>
          </a:xfrm>
        </p:spPr>
        <p:txBody>
          <a:bodyPr>
            <a:normAutofit/>
          </a:bodyPr>
          <a:lstStyle>
            <a:lvl1pPr marL="0" indent="0" algn="l">
              <a:buNone/>
              <a:defRPr sz="1913" b="1" i="0">
                <a:solidFill>
                  <a:schemeClr val="tx1"/>
                </a:solidFill>
                <a:latin typeface="Calibri" panose="020F0502020204030204" pitchFamily="34" charset="0"/>
                <a:cs typeface="Calibri" panose="020F0502020204030204" pitchFamily="34" charset="0"/>
              </a:defRPr>
            </a:lvl1pPr>
          </a:lstStyle>
          <a:p>
            <a:pPr lvl="0"/>
            <a:r>
              <a:rPr lang="en-US" noProof="0"/>
              <a:t>nettside</a:t>
            </a:r>
          </a:p>
        </p:txBody>
      </p:sp>
      <p:sp>
        <p:nvSpPr>
          <p:cNvPr id="20" name="fb">
            <a:extLst>
              <a:ext uri="{FF2B5EF4-FFF2-40B4-BE49-F238E27FC236}">
                <a16:creationId xmlns:a16="http://schemas.microsoft.com/office/drawing/2014/main" id="{C9E02CE9-1D37-1549-8757-689FF2DFFDBC}"/>
              </a:ext>
            </a:extLst>
          </p:cNvPr>
          <p:cNvSpPr>
            <a:spLocks noGrp="1"/>
          </p:cNvSpPr>
          <p:nvPr>
            <p:ph type="body" sz="quarter" idx="11" hasCustomPrompt="1"/>
          </p:nvPr>
        </p:nvSpPr>
        <p:spPr>
          <a:xfrm>
            <a:off x="5132013" y="6654453"/>
            <a:ext cx="3270954"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1" name="icon fb">
            <a:extLst>
              <a:ext uri="{FF2B5EF4-FFF2-40B4-BE49-F238E27FC236}">
                <a16:creationId xmlns:a16="http://schemas.microsoft.com/office/drawing/2014/main" id="{FA3DC68F-5A04-0B47-986A-B5BA30B06B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024" y="6626131"/>
            <a:ext cx="318067" cy="419271"/>
          </a:xfrm>
          <a:prstGeom prst="rect">
            <a:avLst/>
          </a:prstGeom>
        </p:spPr>
      </p:pic>
      <p:sp>
        <p:nvSpPr>
          <p:cNvPr id="22" name="Twitter">
            <a:extLst>
              <a:ext uri="{FF2B5EF4-FFF2-40B4-BE49-F238E27FC236}">
                <a16:creationId xmlns:a16="http://schemas.microsoft.com/office/drawing/2014/main" id="{3E6B87AA-5B76-3E4D-922C-A2D96B962D9F}"/>
              </a:ext>
            </a:extLst>
          </p:cNvPr>
          <p:cNvSpPr>
            <a:spLocks noGrp="1"/>
          </p:cNvSpPr>
          <p:nvPr>
            <p:ph type="body" sz="quarter" idx="13" hasCustomPrompt="1"/>
          </p:nvPr>
        </p:nvSpPr>
        <p:spPr>
          <a:xfrm>
            <a:off x="8522440" y="6654453"/>
            <a:ext cx="2289816"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3" name="icon twitter">
            <a:extLst>
              <a:ext uri="{FF2B5EF4-FFF2-40B4-BE49-F238E27FC236}">
                <a16:creationId xmlns:a16="http://schemas.microsoft.com/office/drawing/2014/main" id="{1C5D0EC7-F1A9-1D43-B4B8-2AEFAA9B7E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555" y="6694955"/>
            <a:ext cx="393218" cy="323000"/>
          </a:xfrm>
          <a:prstGeom prst="rect">
            <a:avLst/>
          </a:prstGeom>
        </p:spPr>
      </p:pic>
    </p:spTree>
    <p:extLst>
      <p:ext uri="{BB962C8B-B14F-4D97-AF65-F5344CB8AC3E}">
        <p14:creationId xmlns:p14="http://schemas.microsoft.com/office/powerpoint/2010/main" val="40750393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en-US" noProof="0"/>
              <a:t>Klikk for å redigere tittelstil</a:t>
            </a:r>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noProof="0"/>
              <a:t>Klikk for å redigere undertittelstil i malen</a:t>
            </a:r>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3694581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gonal picture righ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5728274" y="709613"/>
            <a:ext cx="7272648" cy="6605587"/>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48" h="6605587">
                <a:moveTo>
                  <a:pt x="3691518" y="4801"/>
                </a:moveTo>
                <a:lnTo>
                  <a:pt x="7272648" y="0"/>
                </a:lnTo>
                <a:lnTo>
                  <a:pt x="7272648" y="6605587"/>
                </a:lnTo>
                <a:lnTo>
                  <a:pt x="0" y="6605587"/>
                </a:lnTo>
                <a:lnTo>
                  <a:pt x="3691518" y="4801"/>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1053296"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1495614"/>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695260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1053295" y="3167500"/>
            <a:ext cx="10897405" cy="3381734"/>
          </a:xfrm>
          <a:prstGeom prst="rect">
            <a:avLst/>
          </a:prstGeom>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6351588"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6034108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4633700" y="3477590"/>
            <a:ext cx="7317000" cy="3071644"/>
          </a:xfrm>
          <a:prstGeom prst="rect">
            <a:avLst/>
          </a:prstGeo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4633700" y="2434051"/>
            <a:ext cx="731700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Name and position</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p:nvPr>
        </p:nvSpPr>
        <p:spPr>
          <a:xfrm>
            <a:off x="1139825" y="2499228"/>
            <a:ext cx="2788205" cy="2788205"/>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endParaRPr lang="en-US" noProof="0" dirty="0"/>
          </a:p>
        </p:txBody>
      </p:sp>
      <p:sp>
        <p:nvSpPr>
          <p:cNvPr id="15" name="Plassholder for bunntekst 14">
            <a:extLst>
              <a:ext uri="{FF2B5EF4-FFF2-40B4-BE49-F238E27FC236}">
                <a16:creationId xmlns:a16="http://schemas.microsoft.com/office/drawing/2014/main" id="{BAF4C500-37EE-0240-9A9A-D809C0CBCE8E}"/>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42283233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4" name="Plassholder for bilde 10">
            <a:extLst>
              <a:ext uri="{FF2B5EF4-FFF2-40B4-BE49-F238E27FC236}">
                <a16:creationId xmlns:a16="http://schemas.microsoft.com/office/drawing/2014/main" id="{77EBAA47-513B-BD42-8E81-37980195E646}"/>
              </a:ext>
            </a:extLst>
          </p:cNvPr>
          <p:cNvSpPr>
            <a:spLocks noGrp="1"/>
          </p:cNvSpPr>
          <p:nvPr>
            <p:ph type="pic" sz="quarter" idx="18" hasCustomPrompt="1"/>
          </p:nvPr>
        </p:nvSpPr>
        <p:spPr>
          <a:xfrm>
            <a:off x="488736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7" name="Plassholder for bilde 10">
            <a:extLst>
              <a:ext uri="{FF2B5EF4-FFF2-40B4-BE49-F238E27FC236}">
                <a16:creationId xmlns:a16="http://schemas.microsoft.com/office/drawing/2014/main" id="{874FF6A5-7DA7-0B41-BBFA-8BA1AAE73F62}"/>
              </a:ext>
            </a:extLst>
          </p:cNvPr>
          <p:cNvSpPr>
            <a:spLocks noGrp="1"/>
          </p:cNvSpPr>
          <p:nvPr>
            <p:ph type="pic" sz="quarter" idx="21" hasCustomPrompt="1"/>
          </p:nvPr>
        </p:nvSpPr>
        <p:spPr>
          <a:xfrm>
            <a:off x="860492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22" name="Tekst">
            <a:extLst>
              <a:ext uri="{FF2B5EF4-FFF2-40B4-BE49-F238E27FC236}">
                <a16:creationId xmlns:a16="http://schemas.microsoft.com/office/drawing/2014/main" id="{EC04E0AD-013F-824A-9D49-9EBB913C6A7B}"/>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A7A6DE9E-1FF5-FF47-A3BE-10AE119D9611}"/>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Tekst">
            <a:extLst>
              <a:ext uri="{FF2B5EF4-FFF2-40B4-BE49-F238E27FC236}">
                <a16:creationId xmlns:a16="http://schemas.microsoft.com/office/drawing/2014/main" id="{0B0C0C6B-4DD8-B947-8967-56234075AF53}"/>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B0ABFA73-390D-DE4E-B28C-1A4B66CE94C8}"/>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6" name="Tekst">
            <a:extLst>
              <a:ext uri="{FF2B5EF4-FFF2-40B4-BE49-F238E27FC236}">
                <a16:creationId xmlns:a16="http://schemas.microsoft.com/office/drawing/2014/main" id="{5CF1D500-2878-4B4D-BE13-5903D407CAF1}"/>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7" name="Navn">
            <a:extLst>
              <a:ext uri="{FF2B5EF4-FFF2-40B4-BE49-F238E27FC236}">
                <a16:creationId xmlns:a16="http://schemas.microsoft.com/office/drawing/2014/main" id="{C0D1B95F-AED2-0846-A798-4D49C0CD93EC}"/>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42039257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icture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1090295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9" name="Plassholder for bilde 8">
            <a:extLst>
              <a:ext uri="{FF2B5EF4-FFF2-40B4-BE49-F238E27FC236}">
                <a16:creationId xmlns:a16="http://schemas.microsoft.com/office/drawing/2014/main" id="{116154EE-28CF-C246-B836-6F34D72523AE}"/>
              </a:ext>
            </a:extLst>
          </p:cNvPr>
          <p:cNvSpPr>
            <a:spLocks noGrp="1"/>
          </p:cNvSpPr>
          <p:nvPr>
            <p:ph type="pic" sz="quarter" idx="14" hasCustomPrompt="1"/>
          </p:nvPr>
        </p:nvSpPr>
        <p:spPr>
          <a:xfrm>
            <a:off x="0" y="3279775"/>
            <a:ext cx="3194050" cy="4035425"/>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010C25AD-EAD1-7148-A7EC-48A4CDB9DFDE}"/>
              </a:ext>
            </a:extLst>
          </p:cNvPr>
          <p:cNvSpPr>
            <a:spLocks noGrp="1"/>
          </p:cNvSpPr>
          <p:nvPr>
            <p:ph type="pic" sz="quarter" idx="15" hasCustomPrompt="1"/>
          </p:nvPr>
        </p:nvSpPr>
        <p:spPr>
          <a:xfrm>
            <a:off x="3197406" y="3282950"/>
            <a:ext cx="4902020"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1" name="Plassholder for bilde 8">
            <a:extLst>
              <a:ext uri="{FF2B5EF4-FFF2-40B4-BE49-F238E27FC236}">
                <a16:creationId xmlns:a16="http://schemas.microsoft.com/office/drawing/2014/main" id="{825EE5F4-EA3A-7244-88AB-31ECB6C17643}"/>
              </a:ext>
            </a:extLst>
          </p:cNvPr>
          <p:cNvSpPr>
            <a:spLocks noGrp="1"/>
          </p:cNvSpPr>
          <p:nvPr>
            <p:ph type="pic" sz="quarter" idx="16" hasCustomPrompt="1"/>
          </p:nvPr>
        </p:nvSpPr>
        <p:spPr>
          <a:xfrm>
            <a:off x="5646738" y="5861050"/>
            <a:ext cx="2454276"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47344096-78EB-3545-B0AB-29FE48865332}"/>
              </a:ext>
            </a:extLst>
          </p:cNvPr>
          <p:cNvSpPr>
            <a:spLocks noGrp="1"/>
          </p:cNvSpPr>
          <p:nvPr>
            <p:ph type="pic" sz="quarter" idx="18" hasCustomPrompt="1"/>
          </p:nvPr>
        </p:nvSpPr>
        <p:spPr>
          <a:xfrm>
            <a:off x="10554115" y="3279775"/>
            <a:ext cx="2447364"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bilde 8">
            <a:extLst>
              <a:ext uri="{FF2B5EF4-FFF2-40B4-BE49-F238E27FC236}">
                <a16:creationId xmlns:a16="http://schemas.microsoft.com/office/drawing/2014/main" id="{221CDEBB-31BF-DC4B-9582-FBCADB1760C7}"/>
              </a:ext>
            </a:extLst>
          </p:cNvPr>
          <p:cNvSpPr>
            <a:spLocks noGrp="1"/>
          </p:cNvSpPr>
          <p:nvPr>
            <p:ph type="pic" sz="quarter" idx="19" hasCustomPrompt="1"/>
          </p:nvPr>
        </p:nvSpPr>
        <p:spPr>
          <a:xfrm>
            <a:off x="8101014" y="3279775"/>
            <a:ext cx="2453100"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5" name="Plassholder for bilde 8">
            <a:extLst>
              <a:ext uri="{FF2B5EF4-FFF2-40B4-BE49-F238E27FC236}">
                <a16:creationId xmlns:a16="http://schemas.microsoft.com/office/drawing/2014/main" id="{8ADDC52B-6262-2F41-83ED-45CFC8148798}"/>
              </a:ext>
            </a:extLst>
          </p:cNvPr>
          <p:cNvSpPr>
            <a:spLocks noGrp="1"/>
          </p:cNvSpPr>
          <p:nvPr>
            <p:ph type="pic" sz="quarter" idx="20" hasCustomPrompt="1"/>
          </p:nvPr>
        </p:nvSpPr>
        <p:spPr>
          <a:xfrm>
            <a:off x="8101013" y="4737100"/>
            <a:ext cx="4900465"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6" name="Plassholder for bilde 8">
            <a:extLst>
              <a:ext uri="{FF2B5EF4-FFF2-40B4-BE49-F238E27FC236}">
                <a16:creationId xmlns:a16="http://schemas.microsoft.com/office/drawing/2014/main" id="{32FB0A2E-35BE-8842-BAB5-6B32553720F4}"/>
              </a:ext>
            </a:extLst>
          </p:cNvPr>
          <p:cNvSpPr>
            <a:spLocks noGrp="1"/>
          </p:cNvSpPr>
          <p:nvPr>
            <p:ph type="pic" sz="quarter" idx="21" hasCustomPrompt="1"/>
          </p:nvPr>
        </p:nvSpPr>
        <p:spPr>
          <a:xfrm>
            <a:off x="3194050" y="5861050"/>
            <a:ext cx="2452688"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20" name="Plassholder for bunntekst 19">
            <a:extLst>
              <a:ext uri="{FF2B5EF4-FFF2-40B4-BE49-F238E27FC236}">
                <a16:creationId xmlns:a16="http://schemas.microsoft.com/office/drawing/2014/main" id="{F87EA89D-D3D0-4144-9FCD-50650B8FA024}"/>
              </a:ext>
            </a:extLst>
          </p:cNvPr>
          <p:cNvSpPr>
            <a:spLocks noGrp="1"/>
          </p:cNvSpPr>
          <p:nvPr>
            <p:ph type="ftr" sz="quarter" idx="23"/>
          </p:nvPr>
        </p:nvSpPr>
        <p:spPr/>
        <p:txBody>
          <a:bodyPr/>
          <a:lstStyle/>
          <a:p>
            <a:r>
              <a:rPr lang="en-US" noProof="0"/>
              <a:t>Bunntekst (Sett inn &gt; Topptekst og bunntekst)</a:t>
            </a:r>
          </a:p>
        </p:txBody>
      </p:sp>
    </p:spTree>
    <p:extLst>
      <p:ext uri="{BB962C8B-B14F-4D97-AF65-F5344CB8AC3E}">
        <p14:creationId xmlns:p14="http://schemas.microsoft.com/office/powerpoint/2010/main" val="17491154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6" name="Bakgrunnsfarge">
            <a:extLst>
              <a:ext uri="{FF2B5EF4-FFF2-40B4-BE49-F238E27FC236}">
                <a16:creationId xmlns:a16="http://schemas.microsoft.com/office/drawing/2014/main" id="{4E70CF3C-3594-D347-B1A1-61A6EF9A67AE}"/>
              </a:ext>
            </a:extLst>
          </p:cNvPr>
          <p:cNvSpPr/>
          <p:nvPr userDrawn="1"/>
        </p:nvSpPr>
        <p:spPr>
          <a:xfrm>
            <a:off x="0" y="709613"/>
            <a:ext cx="8001002"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lassholder for bunntekst 2">
            <a:extLst>
              <a:ext uri="{FF2B5EF4-FFF2-40B4-BE49-F238E27FC236}">
                <a16:creationId xmlns:a16="http://schemas.microsoft.com/office/drawing/2014/main" id="{70798CD3-62BD-6C49-838C-2330E37E4BB4}"/>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7">
            <a:extLst>
              <a:ext uri="{FF2B5EF4-FFF2-40B4-BE49-F238E27FC236}">
                <a16:creationId xmlns:a16="http://schemas.microsoft.com/office/drawing/2014/main" id="{830CAFD7-80BE-BD45-8B30-9E8B7F38F437}"/>
              </a:ext>
            </a:extLst>
          </p:cNvPr>
          <p:cNvSpPr>
            <a:spLocks noGrp="1"/>
          </p:cNvSpPr>
          <p:nvPr>
            <p:ph type="body" sz="quarter" idx="13" hasCustomPrompt="1"/>
          </p:nvPr>
        </p:nvSpPr>
        <p:spPr>
          <a:xfrm>
            <a:off x="8768180" y="1771661"/>
            <a:ext cx="3090445" cy="467272"/>
          </a:xfrm>
        </p:spPr>
        <p:txBody>
          <a:bodyPr tIns="0" bIns="0" anchor="b" anchorCtr="0">
            <a:no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0" name="Plassholder for tekst 9">
            <a:extLst>
              <a:ext uri="{FF2B5EF4-FFF2-40B4-BE49-F238E27FC236}">
                <a16:creationId xmlns:a16="http://schemas.microsoft.com/office/drawing/2014/main" id="{ED671270-B08C-E04F-B138-B3F5D560AC80}"/>
              </a:ext>
            </a:extLst>
          </p:cNvPr>
          <p:cNvSpPr>
            <a:spLocks noGrp="1"/>
          </p:cNvSpPr>
          <p:nvPr>
            <p:ph type="body" sz="quarter" idx="14"/>
          </p:nvPr>
        </p:nvSpPr>
        <p:spPr>
          <a:xfrm>
            <a:off x="8768180" y="2372283"/>
            <a:ext cx="3961858"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12" name="Plassholder for tekst 11">
            <a:extLst>
              <a:ext uri="{FF2B5EF4-FFF2-40B4-BE49-F238E27FC236}">
                <a16:creationId xmlns:a16="http://schemas.microsoft.com/office/drawing/2014/main" id="{25175808-CE03-7F4C-9483-8BC883E85B00}"/>
              </a:ext>
            </a:extLst>
          </p:cNvPr>
          <p:cNvSpPr>
            <a:spLocks noGrp="1"/>
          </p:cNvSpPr>
          <p:nvPr>
            <p:ph type="body" sz="quarter" idx="15" hasCustomPrompt="1"/>
          </p:nvPr>
        </p:nvSpPr>
        <p:spPr>
          <a:xfrm>
            <a:off x="567875" y="4577961"/>
            <a:ext cx="3002957" cy="2465387"/>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13" name="Plassholder for bilde 8">
            <a:extLst>
              <a:ext uri="{FF2B5EF4-FFF2-40B4-BE49-F238E27FC236}">
                <a16:creationId xmlns:a16="http://schemas.microsoft.com/office/drawing/2014/main" id="{CC6B8A7B-ADEA-B740-8D6A-386930B4AF15}"/>
              </a:ext>
            </a:extLst>
          </p:cNvPr>
          <p:cNvSpPr>
            <a:spLocks noGrp="1"/>
          </p:cNvSpPr>
          <p:nvPr>
            <p:ph type="pic" sz="quarter" idx="16" hasCustomPrompt="1"/>
          </p:nvPr>
        </p:nvSpPr>
        <p:spPr>
          <a:xfrm>
            <a:off x="0" y="709613"/>
            <a:ext cx="4000501" cy="330676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5" name="Plassholder for bilde 8">
            <a:extLst>
              <a:ext uri="{FF2B5EF4-FFF2-40B4-BE49-F238E27FC236}">
                <a16:creationId xmlns:a16="http://schemas.microsoft.com/office/drawing/2014/main" id="{64189A71-13B1-504D-A12F-519B1C5586E5}"/>
              </a:ext>
            </a:extLst>
          </p:cNvPr>
          <p:cNvSpPr>
            <a:spLocks noGrp="1"/>
          </p:cNvSpPr>
          <p:nvPr>
            <p:ph type="pic" sz="quarter" idx="17" hasCustomPrompt="1"/>
          </p:nvPr>
        </p:nvSpPr>
        <p:spPr>
          <a:xfrm>
            <a:off x="4000501" y="709613"/>
            <a:ext cx="4000501"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p:txBody>
      </p:sp>
    </p:spTree>
    <p:extLst>
      <p:ext uri="{BB962C8B-B14F-4D97-AF65-F5344CB8AC3E}">
        <p14:creationId xmlns:p14="http://schemas.microsoft.com/office/powerpoint/2010/main" val="28557953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783935-3B3F-1C4C-9807-08A21172F1F7}"/>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038083AF-5C98-3F48-9D0A-9B65A13D5E81}"/>
              </a:ext>
            </a:extLst>
          </p:cNvPr>
          <p:cNvSpPr>
            <a:spLocks noGrp="1"/>
          </p:cNvSpPr>
          <p:nvPr>
            <p:ph type="ftr" sz="quarter" idx="10"/>
          </p:nvPr>
        </p:nvSpPr>
        <p:spPr/>
        <p:txBody>
          <a:bodyPr/>
          <a:lstStyle/>
          <a:p>
            <a:r>
              <a:rPr lang="en-US" noProof="0"/>
              <a:t>Bunntekst (Sett inn &gt; Topptekst og bunntekst)</a:t>
            </a:r>
          </a:p>
        </p:txBody>
      </p:sp>
      <p:sp>
        <p:nvSpPr>
          <p:cNvPr id="8" name="Plassholder for bilde 8">
            <a:extLst>
              <a:ext uri="{FF2B5EF4-FFF2-40B4-BE49-F238E27FC236}">
                <a16:creationId xmlns:a16="http://schemas.microsoft.com/office/drawing/2014/main" id="{04E44CCD-F6E5-5741-9B84-880173234796}"/>
              </a:ext>
            </a:extLst>
          </p:cNvPr>
          <p:cNvSpPr>
            <a:spLocks noGrp="1"/>
          </p:cNvSpPr>
          <p:nvPr>
            <p:ph type="pic" sz="quarter" idx="16" hasCustomPrompt="1"/>
          </p:nvPr>
        </p:nvSpPr>
        <p:spPr>
          <a:xfrm>
            <a:off x="0" y="2505875"/>
            <a:ext cx="6498522" cy="381814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9" name="Plassholder for tekst 9">
            <a:extLst>
              <a:ext uri="{FF2B5EF4-FFF2-40B4-BE49-F238E27FC236}">
                <a16:creationId xmlns:a16="http://schemas.microsoft.com/office/drawing/2014/main" id="{CBD7B9F8-A19F-F646-BCC8-DAADE866AA47}"/>
              </a:ext>
            </a:extLst>
          </p:cNvPr>
          <p:cNvSpPr>
            <a:spLocks noGrp="1"/>
          </p:cNvSpPr>
          <p:nvPr>
            <p:ph type="body" sz="quarter" idx="14"/>
          </p:nvPr>
        </p:nvSpPr>
        <p:spPr>
          <a:xfrm>
            <a:off x="7198871" y="2657152"/>
            <a:ext cx="4751830"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42085036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icture half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3297" y="967311"/>
            <a:ext cx="5029451" cy="1049792"/>
          </a:xfrm>
        </p:spPr>
        <p:txBody>
          <a:bodyPr/>
          <a:lstStyle>
            <a:lvl1pPr>
              <a:defRPr/>
            </a:lvl1pPr>
          </a:lstStyle>
          <a:p>
            <a:r>
              <a:rPr lang="en-US" noProof="0"/>
              <a:t>Overskrift</a:t>
            </a:r>
          </a:p>
        </p:txBody>
      </p:sp>
      <p:sp>
        <p:nvSpPr>
          <p:cNvPr id="3" name="Content Placeholder 2"/>
          <p:cNvSpPr>
            <a:spLocks noGrp="1"/>
          </p:cNvSpPr>
          <p:nvPr>
            <p:ph idx="1"/>
          </p:nvPr>
        </p:nvSpPr>
        <p:spPr>
          <a:xfrm>
            <a:off x="1064726" y="3223357"/>
            <a:ext cx="501802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155104"/>
            <a:ext cx="5034998" cy="1043539"/>
          </a:xfrm>
        </p:spPr>
        <p:txBody>
          <a:bodyPr tIns="0" bIns="4680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6506278" y="709612"/>
            <a:ext cx="6498522"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2646291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pictures half lef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5950956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pictures half lef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2528850"/>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7193708" y="5977205"/>
            <a:ext cx="5712593"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39025361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icture, tex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1" y="709613"/>
            <a:ext cx="8459305" cy="4819818"/>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9020039" y="1843876"/>
            <a:ext cx="3503655" cy="3367189"/>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9020039" y="1215411"/>
            <a:ext cx="3503655" cy="523246"/>
          </a:xfrm>
        </p:spPr>
        <p:txBody>
          <a:bodyPr tIns="0" bIns="46800" anchor="b" anchorCtr="0">
            <a:normAutofit/>
          </a:bodyPr>
          <a:lstStyle>
            <a:lvl1pPr marL="0" indent="0">
              <a:lnSpc>
                <a:spcPct val="96000"/>
              </a:lnSpc>
              <a:buNone/>
              <a:defRPr sz="2813" spc="-20" baseline="0">
                <a:solidFill>
                  <a:schemeClr val="accent1"/>
                </a:solidFill>
              </a:defRPr>
            </a:lvl1pPr>
          </a:lstStyle>
          <a:p>
            <a:pPr lvl="0"/>
            <a:r>
              <a:rPr lang="en-US" noProof="0"/>
              <a:t>Overskrift</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969391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diag. pictures, caption below">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BF148CE6-86B0-4743-9DC0-28798B06EF53}"/>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11">
            <a:extLst>
              <a:ext uri="{FF2B5EF4-FFF2-40B4-BE49-F238E27FC236}">
                <a16:creationId xmlns:a16="http://schemas.microsoft.com/office/drawing/2014/main" id="{8A3B9DD4-D879-F24B-9263-EFE3C3DA4E17}"/>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
        <p:nvSpPr>
          <p:cNvPr id="9" name="Plassholder for bilde 8">
            <a:extLst>
              <a:ext uri="{FF2B5EF4-FFF2-40B4-BE49-F238E27FC236}">
                <a16:creationId xmlns:a16="http://schemas.microsoft.com/office/drawing/2014/main" id="{7C967AB6-AAAD-724F-80F9-BD2969C0296C}"/>
              </a:ext>
            </a:extLst>
          </p:cNvPr>
          <p:cNvSpPr>
            <a:spLocks noGrp="1"/>
          </p:cNvSpPr>
          <p:nvPr>
            <p:ph type="pic" sz="quarter" idx="16" hasCustomPrompt="1"/>
          </p:nvPr>
        </p:nvSpPr>
        <p:spPr>
          <a:xfrm>
            <a:off x="-2" y="709612"/>
            <a:ext cx="7842251" cy="4833937"/>
          </a:xfrm>
          <a:custGeom>
            <a:avLst/>
            <a:gdLst>
              <a:gd name="connsiteX0" fmla="*/ 0 w 7851776"/>
              <a:gd name="connsiteY0" fmla="*/ 0 h 4833937"/>
              <a:gd name="connsiteX1" fmla="*/ 7851776 w 7851776"/>
              <a:gd name="connsiteY1" fmla="*/ 0 h 4833937"/>
              <a:gd name="connsiteX2" fmla="*/ 7851776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8102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0736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146676 w 7851776"/>
              <a:gd name="connsiteY2" fmla="*/ 4833937 h 4833937"/>
              <a:gd name="connsiteX3" fmla="*/ 0 w 7851776"/>
              <a:gd name="connsiteY3" fmla="*/ 4833937 h 4833937"/>
              <a:gd name="connsiteX4" fmla="*/ 0 w 7851776"/>
              <a:gd name="connsiteY4" fmla="*/ 0 h 4833937"/>
              <a:gd name="connsiteX0" fmla="*/ 0 w 7708901"/>
              <a:gd name="connsiteY0" fmla="*/ 0 h 4833937"/>
              <a:gd name="connsiteX1" fmla="*/ 7708901 w 7708901"/>
              <a:gd name="connsiteY1" fmla="*/ 3175 h 4833937"/>
              <a:gd name="connsiteX2" fmla="*/ 5146676 w 7708901"/>
              <a:gd name="connsiteY2" fmla="*/ 4833937 h 4833937"/>
              <a:gd name="connsiteX3" fmla="*/ 0 w 7708901"/>
              <a:gd name="connsiteY3" fmla="*/ 4833937 h 4833937"/>
              <a:gd name="connsiteX4" fmla="*/ 0 w 7708901"/>
              <a:gd name="connsiteY4" fmla="*/ 0 h 4833937"/>
              <a:gd name="connsiteX0" fmla="*/ 0 w 7842251"/>
              <a:gd name="connsiteY0" fmla="*/ 0 h 4833937"/>
              <a:gd name="connsiteX1" fmla="*/ 7842251 w 7842251"/>
              <a:gd name="connsiteY1" fmla="*/ 3175 h 4833937"/>
              <a:gd name="connsiteX2" fmla="*/ 5146676 w 7842251"/>
              <a:gd name="connsiteY2" fmla="*/ 4833937 h 4833937"/>
              <a:gd name="connsiteX3" fmla="*/ 0 w 7842251"/>
              <a:gd name="connsiteY3" fmla="*/ 4833937 h 4833937"/>
              <a:gd name="connsiteX4" fmla="*/ 0 w 7842251"/>
              <a:gd name="connsiteY4" fmla="*/ 0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251" h="4833937">
                <a:moveTo>
                  <a:pt x="0" y="0"/>
                </a:moveTo>
                <a:lnTo>
                  <a:pt x="7842251" y="3175"/>
                </a:lnTo>
                <a:lnTo>
                  <a:pt x="5146676" y="4833937"/>
                </a:lnTo>
                <a:lnTo>
                  <a:pt x="0" y="4833937"/>
                </a:lnTo>
                <a:lnTo>
                  <a:pt x="0" y="0"/>
                </a:lnTo>
                <a:close/>
              </a:path>
            </a:pathLst>
          </a:custGeom>
          <a:pattFill prst="ltDnDiag">
            <a:fgClr>
              <a:schemeClr val="bg1">
                <a:lumMod val="95000"/>
              </a:schemeClr>
            </a:fgClr>
            <a:bgClr>
              <a:schemeClr val="bg1">
                <a:lumMod val="85000"/>
              </a:schemeClr>
            </a:bgClr>
          </a:pattFill>
        </p:spPr>
        <p:txBody>
          <a:bodyPr tIns="0" rIns="108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76D1921A-B366-674E-9E95-416F56F7BF51}"/>
              </a:ext>
            </a:extLst>
          </p:cNvPr>
          <p:cNvSpPr>
            <a:spLocks noGrp="1"/>
          </p:cNvSpPr>
          <p:nvPr>
            <p:ph type="pic" sz="quarter" idx="19" hasCustomPrompt="1"/>
          </p:nvPr>
        </p:nvSpPr>
        <p:spPr>
          <a:xfrm>
            <a:off x="5159376" y="709612"/>
            <a:ext cx="7845426" cy="4833937"/>
          </a:xfrm>
          <a:custGeom>
            <a:avLst/>
            <a:gdLst>
              <a:gd name="connsiteX0" fmla="*/ 0 w 7880351"/>
              <a:gd name="connsiteY0" fmla="*/ 0 h 4833937"/>
              <a:gd name="connsiteX1" fmla="*/ 7880351 w 7880351"/>
              <a:gd name="connsiteY1" fmla="*/ 0 h 4833937"/>
              <a:gd name="connsiteX2" fmla="*/ 7880351 w 7880351"/>
              <a:gd name="connsiteY2" fmla="*/ 4833937 h 4833937"/>
              <a:gd name="connsiteX3" fmla="*/ 0 w 7880351"/>
              <a:gd name="connsiteY3" fmla="*/ 4833937 h 4833937"/>
              <a:gd name="connsiteX4" fmla="*/ 0 w 7880351"/>
              <a:gd name="connsiteY4" fmla="*/ 0 h 4833937"/>
              <a:gd name="connsiteX0" fmla="*/ 1654175 w 7880351"/>
              <a:gd name="connsiteY0" fmla="*/ 0 h 4840287"/>
              <a:gd name="connsiteX1" fmla="*/ 7880351 w 7880351"/>
              <a:gd name="connsiteY1" fmla="*/ 6350 h 4840287"/>
              <a:gd name="connsiteX2" fmla="*/ 7880351 w 7880351"/>
              <a:gd name="connsiteY2" fmla="*/ 4840287 h 4840287"/>
              <a:gd name="connsiteX3" fmla="*/ 0 w 7880351"/>
              <a:gd name="connsiteY3" fmla="*/ 4840287 h 4840287"/>
              <a:gd name="connsiteX4" fmla="*/ 1654175 w 7880351"/>
              <a:gd name="connsiteY4" fmla="*/ 0 h 4840287"/>
              <a:gd name="connsiteX0" fmla="*/ 3038475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3038475 w 7880351"/>
              <a:gd name="connsiteY4" fmla="*/ 3175 h 4833937"/>
              <a:gd name="connsiteX0" fmla="*/ 2730500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2730500 w 7880351"/>
              <a:gd name="connsiteY4" fmla="*/ 3175 h 4833937"/>
              <a:gd name="connsiteX0" fmla="*/ 2314575 w 7464426"/>
              <a:gd name="connsiteY0" fmla="*/ 3175 h 4833937"/>
              <a:gd name="connsiteX1" fmla="*/ 7464426 w 7464426"/>
              <a:gd name="connsiteY1" fmla="*/ 0 h 4833937"/>
              <a:gd name="connsiteX2" fmla="*/ 7464426 w 7464426"/>
              <a:gd name="connsiteY2" fmla="*/ 4833937 h 4833937"/>
              <a:gd name="connsiteX3" fmla="*/ 0 w 7464426"/>
              <a:gd name="connsiteY3" fmla="*/ 4833937 h 4833937"/>
              <a:gd name="connsiteX4" fmla="*/ 2314575 w 7464426"/>
              <a:gd name="connsiteY4" fmla="*/ 3175 h 4833937"/>
              <a:gd name="connsiteX0" fmla="*/ 2695575 w 7845426"/>
              <a:gd name="connsiteY0" fmla="*/ 3175 h 4833937"/>
              <a:gd name="connsiteX1" fmla="*/ 7845426 w 7845426"/>
              <a:gd name="connsiteY1" fmla="*/ 0 h 4833937"/>
              <a:gd name="connsiteX2" fmla="*/ 7845426 w 7845426"/>
              <a:gd name="connsiteY2" fmla="*/ 4833937 h 4833937"/>
              <a:gd name="connsiteX3" fmla="*/ 0 w 7845426"/>
              <a:gd name="connsiteY3" fmla="*/ 4833937 h 4833937"/>
              <a:gd name="connsiteX4" fmla="*/ 2695575 w 7845426"/>
              <a:gd name="connsiteY4" fmla="*/ 3175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26" h="4833937">
                <a:moveTo>
                  <a:pt x="2695575" y="3175"/>
                </a:moveTo>
                <a:lnTo>
                  <a:pt x="7845426" y="0"/>
                </a:lnTo>
                <a:lnTo>
                  <a:pt x="7845426" y="4833937"/>
                </a:lnTo>
                <a:lnTo>
                  <a:pt x="0" y="4833937"/>
                </a:lnTo>
                <a:lnTo>
                  <a:pt x="2695575" y="3175"/>
                </a:lnTo>
                <a:close/>
              </a:path>
            </a:pathLst>
          </a:custGeom>
          <a:pattFill prst="ltDnDiag">
            <a:fgClr>
              <a:schemeClr val="bg1">
                <a:lumMod val="95000"/>
              </a:schemeClr>
            </a:fgClr>
            <a:bgClr>
              <a:schemeClr val="bg1">
                <a:lumMod val="85000"/>
              </a:schemeClr>
            </a:bgClr>
          </a:pattFill>
        </p:spPr>
        <p:txBody>
          <a:bodyPr lIns="2520000" tIns="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36887142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lassholder for bilde 9">
            <a:extLst>
              <a:ext uri="{FF2B5EF4-FFF2-40B4-BE49-F238E27FC236}">
                <a16:creationId xmlns:a16="http://schemas.microsoft.com/office/drawing/2014/main" id="{A101017E-4B37-444B-B1F6-5ABC8981BA3C}"/>
              </a:ext>
            </a:extLst>
          </p:cNvPr>
          <p:cNvSpPr>
            <a:spLocks noGrp="1"/>
          </p:cNvSpPr>
          <p:nvPr>
            <p:ph type="pic" sz="quarter" idx="13"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title" hasCustomPrompt="1"/>
          </p:nvPr>
        </p:nvSpPr>
        <p:spPr>
          <a:xfrm>
            <a:off x="1967696" y="4791137"/>
            <a:ext cx="9085316" cy="2524063"/>
          </a:xfrm>
          <a:solidFill>
            <a:schemeClr val="bg1"/>
          </a:solidFill>
        </p:spPr>
        <p:txBody>
          <a:bodyPr lIns="820799" tIns="550800" rIns="820799" bIns="1152000" anchor="b">
            <a:spAutoFit/>
          </a:bodyPr>
          <a:lstStyle>
            <a:lvl1pPr>
              <a:defRPr sz="5626"/>
            </a:lvl1pPr>
          </a:lstStyle>
          <a:p>
            <a:r>
              <a:rPr lang="en-US" noProof="0" dirty="0"/>
              <a:t>Section header</a:t>
            </a:r>
          </a:p>
        </p:txBody>
      </p:sp>
      <p:sp>
        <p:nvSpPr>
          <p:cNvPr id="3" name="Text Placeholder 2"/>
          <p:cNvSpPr>
            <a:spLocks noGrp="1"/>
          </p:cNvSpPr>
          <p:nvPr>
            <p:ph type="body" idx="1"/>
          </p:nvPr>
        </p:nvSpPr>
        <p:spPr>
          <a:xfrm>
            <a:off x="2693981" y="6168989"/>
            <a:ext cx="7859720" cy="1000585"/>
          </a:xfrm>
          <a:prstGeom prst="rect">
            <a:avLst/>
          </a:prstGeom>
        </p:spPr>
        <p:txBody>
          <a:bodyPr>
            <a:normAutofit/>
          </a:bodyPr>
          <a:lstStyle>
            <a:lvl1pPr marL="0" indent="0">
              <a:buNone/>
              <a:defRPr sz="3038">
                <a:solidFill>
                  <a:schemeClr val="accent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noProof="0"/>
              <a:t>Rediger tekststiler i malen</a:t>
            </a:r>
          </a:p>
        </p:txBody>
      </p:sp>
      <p:sp>
        <p:nvSpPr>
          <p:cNvPr id="5" name="Footer Placeholder 4"/>
          <p:cNvSpPr>
            <a:spLocks noGrp="1"/>
          </p:cNvSpPr>
          <p:nvPr>
            <p:ph type="ftr" sz="quarter" idx="11"/>
          </p:nvPr>
        </p:nvSpPr>
        <p:spPr/>
        <p:txBody>
          <a:bodyPr/>
          <a:lstStyle/>
          <a:p>
            <a:r>
              <a:rPr lang="en-US" noProof="0"/>
              <a:t>Bunntekst (Sett inn &gt; Topptekst og bunntekst)</a:t>
            </a:r>
          </a:p>
        </p:txBody>
      </p:sp>
    </p:spTree>
    <p:extLst>
      <p:ext uri="{BB962C8B-B14F-4D97-AF65-F5344CB8AC3E}">
        <p14:creationId xmlns:p14="http://schemas.microsoft.com/office/powerpoint/2010/main" val="26467825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F7872-5C5F-3E48-A277-E35397186A69}"/>
              </a:ext>
            </a:extLst>
          </p:cNvPr>
          <p:cNvSpPr>
            <a:spLocks noGrp="1"/>
          </p:cNvSpPr>
          <p:nvPr>
            <p:ph type="title"/>
          </p:nvPr>
        </p:nvSpPr>
        <p:spPr/>
        <p:txBody>
          <a:bodyPr/>
          <a:lstStyle/>
          <a:p>
            <a:r>
              <a:rPr lang="en-US" noProof="0"/>
              <a:t>Klikk for å redigere tittelstil</a:t>
            </a:r>
          </a:p>
        </p:txBody>
      </p:sp>
      <p:sp>
        <p:nvSpPr>
          <p:cNvPr id="8" name="Bakgrunnsfarge">
            <a:extLst>
              <a:ext uri="{FF2B5EF4-FFF2-40B4-BE49-F238E27FC236}">
                <a16:creationId xmlns:a16="http://schemas.microsoft.com/office/drawing/2014/main" id="{2662495A-6170-CE4B-91E6-E40BD0EC96E7}"/>
              </a:ext>
            </a:extLst>
          </p:cNvPr>
          <p:cNvSpPr/>
          <p:nvPr userDrawn="1"/>
        </p:nvSpPr>
        <p:spPr>
          <a:xfrm>
            <a:off x="-1" y="2506133"/>
            <a:ext cx="13003213" cy="4809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tekst 11">
            <a:extLst>
              <a:ext uri="{FF2B5EF4-FFF2-40B4-BE49-F238E27FC236}">
                <a16:creationId xmlns:a16="http://schemas.microsoft.com/office/drawing/2014/main" id="{6BCDE18C-699B-E745-90B2-B8ED9DD7E47B}"/>
              </a:ext>
            </a:extLst>
          </p:cNvPr>
          <p:cNvSpPr>
            <a:spLocks noGrp="1"/>
          </p:cNvSpPr>
          <p:nvPr>
            <p:ph type="body" sz="quarter" idx="15" hasCustomPrompt="1"/>
          </p:nvPr>
        </p:nvSpPr>
        <p:spPr>
          <a:xfrm>
            <a:off x="177923" y="5823282"/>
            <a:ext cx="3902526" cy="1395663"/>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3" name="Plassholder for bunntekst 2">
            <a:extLst>
              <a:ext uri="{FF2B5EF4-FFF2-40B4-BE49-F238E27FC236}">
                <a16:creationId xmlns:a16="http://schemas.microsoft.com/office/drawing/2014/main" id="{670F7B93-5998-8F41-AAC4-AC4F52D67239}"/>
              </a:ext>
            </a:extLst>
          </p:cNvPr>
          <p:cNvSpPr>
            <a:spLocks noGrp="1"/>
          </p:cNvSpPr>
          <p:nvPr>
            <p:ph type="ftr" sz="quarter" idx="10"/>
          </p:nvPr>
        </p:nvSpPr>
        <p:spPr/>
        <p:txBody>
          <a:bodyPr/>
          <a:lstStyle/>
          <a:p>
            <a:r>
              <a:rPr lang="en-US" noProof="0"/>
              <a:t>Bunntekst (Sett inn &gt; Topptekst og bunntekst)</a:t>
            </a:r>
          </a:p>
        </p:txBody>
      </p:sp>
      <p:sp>
        <p:nvSpPr>
          <p:cNvPr id="10" name="Plassholder for bilde 8">
            <a:extLst>
              <a:ext uri="{FF2B5EF4-FFF2-40B4-BE49-F238E27FC236}">
                <a16:creationId xmlns:a16="http://schemas.microsoft.com/office/drawing/2014/main" id="{74222DA4-BE40-0F48-8DDE-00AB505FC510}"/>
              </a:ext>
            </a:extLst>
          </p:cNvPr>
          <p:cNvSpPr>
            <a:spLocks noGrp="1"/>
          </p:cNvSpPr>
          <p:nvPr>
            <p:ph type="pic" sz="quarter" idx="16" hasCustomPrompt="1"/>
          </p:nvPr>
        </p:nvSpPr>
        <p:spPr>
          <a:xfrm>
            <a:off x="0"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2" name="Plassholder for bilde 8">
            <a:extLst>
              <a:ext uri="{FF2B5EF4-FFF2-40B4-BE49-F238E27FC236}">
                <a16:creationId xmlns:a16="http://schemas.microsoft.com/office/drawing/2014/main" id="{4AF1E496-C6DC-9B42-90B0-AC97CD5D0E7E}"/>
              </a:ext>
            </a:extLst>
          </p:cNvPr>
          <p:cNvSpPr>
            <a:spLocks noGrp="1"/>
          </p:cNvSpPr>
          <p:nvPr>
            <p:ph type="pic" sz="quarter" idx="17" hasCustomPrompt="1"/>
          </p:nvPr>
        </p:nvSpPr>
        <p:spPr>
          <a:xfrm>
            <a:off x="8663145"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1C0E7628-D521-614C-B1A5-70D01FC50E19}"/>
              </a:ext>
            </a:extLst>
          </p:cNvPr>
          <p:cNvSpPr>
            <a:spLocks noGrp="1"/>
          </p:cNvSpPr>
          <p:nvPr>
            <p:ph type="pic" sz="quarter" idx="18" hasCustomPrompt="1"/>
          </p:nvPr>
        </p:nvSpPr>
        <p:spPr>
          <a:xfrm>
            <a:off x="4342179" y="4418309"/>
            <a:ext cx="4317728"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tekst 11">
            <a:extLst>
              <a:ext uri="{FF2B5EF4-FFF2-40B4-BE49-F238E27FC236}">
                <a16:creationId xmlns:a16="http://schemas.microsoft.com/office/drawing/2014/main" id="{C35D86B1-A37C-EB4A-998A-8AF6C0499DF1}"/>
              </a:ext>
            </a:extLst>
          </p:cNvPr>
          <p:cNvSpPr>
            <a:spLocks noGrp="1"/>
          </p:cNvSpPr>
          <p:nvPr>
            <p:ph type="body" sz="quarter" idx="19" hasCustomPrompt="1"/>
          </p:nvPr>
        </p:nvSpPr>
        <p:spPr>
          <a:xfrm>
            <a:off x="4621335" y="2723949"/>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dirty="0" err="1"/>
              <a:t>Tekst</a:t>
            </a:r>
            <a:r>
              <a:rPr lang="en-US" noProof="0" dirty="0"/>
              <a:t> </a:t>
            </a:r>
          </a:p>
        </p:txBody>
      </p:sp>
      <p:sp>
        <p:nvSpPr>
          <p:cNvPr id="15" name="Plassholder for tekst 11">
            <a:extLst>
              <a:ext uri="{FF2B5EF4-FFF2-40B4-BE49-F238E27FC236}">
                <a16:creationId xmlns:a16="http://schemas.microsoft.com/office/drawing/2014/main" id="{2FDD1CB7-033C-164D-967B-541480D10E64}"/>
              </a:ext>
            </a:extLst>
          </p:cNvPr>
          <p:cNvSpPr>
            <a:spLocks noGrp="1"/>
          </p:cNvSpPr>
          <p:nvPr>
            <p:ph type="body" sz="quarter" idx="20" hasCustomPrompt="1"/>
          </p:nvPr>
        </p:nvSpPr>
        <p:spPr>
          <a:xfrm>
            <a:off x="9066728" y="5631192"/>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3847483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ictures with caption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8" name="Tekst">
            <a:extLst>
              <a:ext uri="{FF2B5EF4-FFF2-40B4-BE49-F238E27FC236}">
                <a16:creationId xmlns:a16="http://schemas.microsoft.com/office/drawing/2014/main" id="{1223F2C1-3ABA-E04D-B83E-4B9D716ED565}"/>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19" name="Navn">
            <a:extLst>
              <a:ext uri="{FF2B5EF4-FFF2-40B4-BE49-F238E27FC236}">
                <a16:creationId xmlns:a16="http://schemas.microsoft.com/office/drawing/2014/main" id="{290A23C2-9BA4-AD4A-817E-398AB6FB500A}"/>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1" name="Plassholder for bilde 10">
            <a:extLst>
              <a:ext uri="{FF2B5EF4-FFF2-40B4-BE49-F238E27FC236}">
                <a16:creationId xmlns:a16="http://schemas.microsoft.com/office/drawing/2014/main" id="{FE70503A-D614-8548-8D95-31E976784AA9}"/>
              </a:ext>
            </a:extLst>
          </p:cNvPr>
          <p:cNvSpPr>
            <a:spLocks noGrp="1"/>
          </p:cNvSpPr>
          <p:nvPr>
            <p:ph type="pic" sz="quarter" idx="26" hasCustomPrompt="1"/>
          </p:nvPr>
        </p:nvSpPr>
        <p:spPr>
          <a:xfrm>
            <a:off x="4872581"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2" name="Tekst">
            <a:extLst>
              <a:ext uri="{FF2B5EF4-FFF2-40B4-BE49-F238E27FC236}">
                <a16:creationId xmlns:a16="http://schemas.microsoft.com/office/drawing/2014/main" id="{E1D3587B-ABF7-8B40-AFDC-AA185BCE751E}"/>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E35756FB-B499-1C45-B5DF-B7A5D50984A6}"/>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Plassholder for bilde 10">
            <a:extLst>
              <a:ext uri="{FF2B5EF4-FFF2-40B4-BE49-F238E27FC236}">
                <a16:creationId xmlns:a16="http://schemas.microsoft.com/office/drawing/2014/main" id="{0F4BAC09-AF76-0448-88F7-01A04AF83189}"/>
              </a:ext>
            </a:extLst>
          </p:cNvPr>
          <p:cNvSpPr>
            <a:spLocks noGrp="1"/>
          </p:cNvSpPr>
          <p:nvPr>
            <p:ph type="pic" sz="quarter" idx="29" hasCustomPrompt="1"/>
          </p:nvPr>
        </p:nvSpPr>
        <p:spPr>
          <a:xfrm>
            <a:off x="8605337"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Tree>
    <p:extLst>
      <p:ext uri="{BB962C8B-B14F-4D97-AF65-F5344CB8AC3E}">
        <p14:creationId xmlns:p14="http://schemas.microsoft.com/office/powerpoint/2010/main" val="15219101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5" name="bakgrunn">
            <a:extLst>
              <a:ext uri="{FF2B5EF4-FFF2-40B4-BE49-F238E27FC236}">
                <a16:creationId xmlns:a16="http://schemas.microsoft.com/office/drawing/2014/main" id="{416AB268-EE05-6944-AA00-BEE1B0BECFB8}"/>
              </a:ext>
            </a:extLst>
          </p:cNvPr>
          <p:cNvSpPr/>
          <p:nvPr userDrawn="1"/>
        </p:nvSpPr>
        <p:spPr>
          <a:xfrm>
            <a:off x="721358"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4"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6" name="bakgrunn">
            <a:extLst>
              <a:ext uri="{FF2B5EF4-FFF2-40B4-BE49-F238E27FC236}">
                <a16:creationId xmlns:a16="http://schemas.microsoft.com/office/drawing/2014/main" id="{5ACC7CC9-9365-F645-BB80-4B6777CF7CC1}"/>
              </a:ext>
            </a:extLst>
          </p:cNvPr>
          <p:cNvSpPr/>
          <p:nvPr userDrawn="1"/>
        </p:nvSpPr>
        <p:spPr>
          <a:xfrm>
            <a:off x="4739905"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kst">
            <a:extLst>
              <a:ext uri="{FF2B5EF4-FFF2-40B4-BE49-F238E27FC236}">
                <a16:creationId xmlns:a16="http://schemas.microsoft.com/office/drawing/2014/main" id="{C4FBC6D2-C80B-444E-8422-2947D396CEB1}"/>
              </a:ext>
            </a:extLst>
          </p:cNvPr>
          <p:cNvSpPr>
            <a:spLocks noGrp="1"/>
          </p:cNvSpPr>
          <p:nvPr>
            <p:ph type="body" sz="quarter" idx="24" hasCustomPrompt="1"/>
          </p:nvPr>
        </p:nvSpPr>
        <p:spPr>
          <a:xfrm>
            <a:off x="5071061"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4EB26B37-B588-7346-A58B-C5DC58973BBE}"/>
              </a:ext>
            </a:extLst>
          </p:cNvPr>
          <p:cNvSpPr>
            <a:spLocks noGrp="1"/>
          </p:cNvSpPr>
          <p:nvPr>
            <p:ph type="body" sz="quarter" idx="25" hasCustomPrompt="1"/>
          </p:nvPr>
        </p:nvSpPr>
        <p:spPr>
          <a:xfrm>
            <a:off x="5071843"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dirty="0" err="1"/>
              <a:t>Overskrift</a:t>
            </a:r>
            <a:endParaRPr lang="en-US" noProof="0" dirty="0"/>
          </a:p>
        </p:txBody>
      </p:sp>
      <p:sp>
        <p:nvSpPr>
          <p:cNvPr id="26" name="bakgrunn">
            <a:extLst>
              <a:ext uri="{FF2B5EF4-FFF2-40B4-BE49-F238E27FC236}">
                <a16:creationId xmlns:a16="http://schemas.microsoft.com/office/drawing/2014/main" id="{E0996701-1146-E14D-A709-36BD30E7C39B}"/>
              </a:ext>
            </a:extLst>
          </p:cNvPr>
          <p:cNvSpPr/>
          <p:nvPr userDrawn="1"/>
        </p:nvSpPr>
        <p:spPr>
          <a:xfrm>
            <a:off x="8758452"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Tekst">
            <a:extLst>
              <a:ext uri="{FF2B5EF4-FFF2-40B4-BE49-F238E27FC236}">
                <a16:creationId xmlns:a16="http://schemas.microsoft.com/office/drawing/2014/main" id="{85A70BB2-D42C-824A-8D7C-7890F7EA5C91}"/>
              </a:ext>
            </a:extLst>
          </p:cNvPr>
          <p:cNvSpPr>
            <a:spLocks noGrp="1"/>
          </p:cNvSpPr>
          <p:nvPr>
            <p:ph type="body" sz="quarter" idx="26" hasCustomPrompt="1"/>
          </p:nvPr>
        </p:nvSpPr>
        <p:spPr>
          <a:xfrm>
            <a:off x="9089608"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8" name="Navn">
            <a:extLst>
              <a:ext uri="{FF2B5EF4-FFF2-40B4-BE49-F238E27FC236}">
                <a16:creationId xmlns:a16="http://schemas.microsoft.com/office/drawing/2014/main" id="{C0CB1A72-556C-674A-B2DB-1B5EEC43B8C0}"/>
              </a:ext>
            </a:extLst>
          </p:cNvPr>
          <p:cNvSpPr>
            <a:spLocks noGrp="1"/>
          </p:cNvSpPr>
          <p:nvPr>
            <p:ph type="body" sz="quarter" idx="27" hasCustomPrompt="1"/>
          </p:nvPr>
        </p:nvSpPr>
        <p:spPr>
          <a:xfrm>
            <a:off x="9090390"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8467730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iagonal picture righ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5728274" y="709613"/>
            <a:ext cx="7272648" cy="6605587"/>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48" h="6605587">
                <a:moveTo>
                  <a:pt x="3691518" y="4801"/>
                </a:moveTo>
                <a:lnTo>
                  <a:pt x="7272648" y="0"/>
                </a:lnTo>
                <a:lnTo>
                  <a:pt x="7272648" y="6605587"/>
                </a:lnTo>
                <a:lnTo>
                  <a:pt x="0" y="6605587"/>
                </a:lnTo>
                <a:lnTo>
                  <a:pt x="3691518" y="4801"/>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1053296"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1495614"/>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38402235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diag. pictures, caption below">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BF148CE6-86B0-4743-9DC0-28798B06EF53}"/>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11">
            <a:extLst>
              <a:ext uri="{FF2B5EF4-FFF2-40B4-BE49-F238E27FC236}">
                <a16:creationId xmlns:a16="http://schemas.microsoft.com/office/drawing/2014/main" id="{8A3B9DD4-D879-F24B-9263-EFE3C3DA4E17}"/>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
        <p:nvSpPr>
          <p:cNvPr id="9" name="Plassholder for bilde 8">
            <a:extLst>
              <a:ext uri="{FF2B5EF4-FFF2-40B4-BE49-F238E27FC236}">
                <a16:creationId xmlns:a16="http://schemas.microsoft.com/office/drawing/2014/main" id="{7C967AB6-AAAD-724F-80F9-BD2969C0296C}"/>
              </a:ext>
            </a:extLst>
          </p:cNvPr>
          <p:cNvSpPr>
            <a:spLocks noGrp="1"/>
          </p:cNvSpPr>
          <p:nvPr>
            <p:ph type="pic" sz="quarter" idx="16" hasCustomPrompt="1"/>
          </p:nvPr>
        </p:nvSpPr>
        <p:spPr>
          <a:xfrm>
            <a:off x="-2" y="709612"/>
            <a:ext cx="7842251" cy="4833937"/>
          </a:xfrm>
          <a:custGeom>
            <a:avLst/>
            <a:gdLst>
              <a:gd name="connsiteX0" fmla="*/ 0 w 7851776"/>
              <a:gd name="connsiteY0" fmla="*/ 0 h 4833937"/>
              <a:gd name="connsiteX1" fmla="*/ 7851776 w 7851776"/>
              <a:gd name="connsiteY1" fmla="*/ 0 h 4833937"/>
              <a:gd name="connsiteX2" fmla="*/ 7851776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8102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0736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146676 w 7851776"/>
              <a:gd name="connsiteY2" fmla="*/ 4833937 h 4833937"/>
              <a:gd name="connsiteX3" fmla="*/ 0 w 7851776"/>
              <a:gd name="connsiteY3" fmla="*/ 4833937 h 4833937"/>
              <a:gd name="connsiteX4" fmla="*/ 0 w 7851776"/>
              <a:gd name="connsiteY4" fmla="*/ 0 h 4833937"/>
              <a:gd name="connsiteX0" fmla="*/ 0 w 7708901"/>
              <a:gd name="connsiteY0" fmla="*/ 0 h 4833937"/>
              <a:gd name="connsiteX1" fmla="*/ 7708901 w 7708901"/>
              <a:gd name="connsiteY1" fmla="*/ 3175 h 4833937"/>
              <a:gd name="connsiteX2" fmla="*/ 5146676 w 7708901"/>
              <a:gd name="connsiteY2" fmla="*/ 4833937 h 4833937"/>
              <a:gd name="connsiteX3" fmla="*/ 0 w 7708901"/>
              <a:gd name="connsiteY3" fmla="*/ 4833937 h 4833937"/>
              <a:gd name="connsiteX4" fmla="*/ 0 w 7708901"/>
              <a:gd name="connsiteY4" fmla="*/ 0 h 4833937"/>
              <a:gd name="connsiteX0" fmla="*/ 0 w 7842251"/>
              <a:gd name="connsiteY0" fmla="*/ 0 h 4833937"/>
              <a:gd name="connsiteX1" fmla="*/ 7842251 w 7842251"/>
              <a:gd name="connsiteY1" fmla="*/ 3175 h 4833937"/>
              <a:gd name="connsiteX2" fmla="*/ 5146676 w 7842251"/>
              <a:gd name="connsiteY2" fmla="*/ 4833937 h 4833937"/>
              <a:gd name="connsiteX3" fmla="*/ 0 w 7842251"/>
              <a:gd name="connsiteY3" fmla="*/ 4833937 h 4833937"/>
              <a:gd name="connsiteX4" fmla="*/ 0 w 7842251"/>
              <a:gd name="connsiteY4" fmla="*/ 0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251" h="4833937">
                <a:moveTo>
                  <a:pt x="0" y="0"/>
                </a:moveTo>
                <a:lnTo>
                  <a:pt x="7842251" y="3175"/>
                </a:lnTo>
                <a:lnTo>
                  <a:pt x="5146676" y="4833937"/>
                </a:lnTo>
                <a:lnTo>
                  <a:pt x="0" y="4833937"/>
                </a:lnTo>
                <a:lnTo>
                  <a:pt x="0" y="0"/>
                </a:lnTo>
                <a:close/>
              </a:path>
            </a:pathLst>
          </a:custGeom>
          <a:pattFill prst="ltDnDiag">
            <a:fgClr>
              <a:schemeClr val="bg1">
                <a:lumMod val="95000"/>
              </a:schemeClr>
            </a:fgClr>
            <a:bgClr>
              <a:schemeClr val="bg1">
                <a:lumMod val="85000"/>
              </a:schemeClr>
            </a:bgClr>
          </a:pattFill>
        </p:spPr>
        <p:txBody>
          <a:bodyPr tIns="0" rIns="108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76D1921A-B366-674E-9E95-416F56F7BF51}"/>
              </a:ext>
            </a:extLst>
          </p:cNvPr>
          <p:cNvSpPr>
            <a:spLocks noGrp="1"/>
          </p:cNvSpPr>
          <p:nvPr>
            <p:ph type="pic" sz="quarter" idx="19" hasCustomPrompt="1"/>
          </p:nvPr>
        </p:nvSpPr>
        <p:spPr>
          <a:xfrm>
            <a:off x="5159376" y="709612"/>
            <a:ext cx="7845426" cy="4833937"/>
          </a:xfrm>
          <a:custGeom>
            <a:avLst/>
            <a:gdLst>
              <a:gd name="connsiteX0" fmla="*/ 0 w 7880351"/>
              <a:gd name="connsiteY0" fmla="*/ 0 h 4833937"/>
              <a:gd name="connsiteX1" fmla="*/ 7880351 w 7880351"/>
              <a:gd name="connsiteY1" fmla="*/ 0 h 4833937"/>
              <a:gd name="connsiteX2" fmla="*/ 7880351 w 7880351"/>
              <a:gd name="connsiteY2" fmla="*/ 4833937 h 4833937"/>
              <a:gd name="connsiteX3" fmla="*/ 0 w 7880351"/>
              <a:gd name="connsiteY3" fmla="*/ 4833937 h 4833937"/>
              <a:gd name="connsiteX4" fmla="*/ 0 w 7880351"/>
              <a:gd name="connsiteY4" fmla="*/ 0 h 4833937"/>
              <a:gd name="connsiteX0" fmla="*/ 1654175 w 7880351"/>
              <a:gd name="connsiteY0" fmla="*/ 0 h 4840287"/>
              <a:gd name="connsiteX1" fmla="*/ 7880351 w 7880351"/>
              <a:gd name="connsiteY1" fmla="*/ 6350 h 4840287"/>
              <a:gd name="connsiteX2" fmla="*/ 7880351 w 7880351"/>
              <a:gd name="connsiteY2" fmla="*/ 4840287 h 4840287"/>
              <a:gd name="connsiteX3" fmla="*/ 0 w 7880351"/>
              <a:gd name="connsiteY3" fmla="*/ 4840287 h 4840287"/>
              <a:gd name="connsiteX4" fmla="*/ 1654175 w 7880351"/>
              <a:gd name="connsiteY4" fmla="*/ 0 h 4840287"/>
              <a:gd name="connsiteX0" fmla="*/ 3038475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3038475 w 7880351"/>
              <a:gd name="connsiteY4" fmla="*/ 3175 h 4833937"/>
              <a:gd name="connsiteX0" fmla="*/ 2730500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2730500 w 7880351"/>
              <a:gd name="connsiteY4" fmla="*/ 3175 h 4833937"/>
              <a:gd name="connsiteX0" fmla="*/ 2314575 w 7464426"/>
              <a:gd name="connsiteY0" fmla="*/ 3175 h 4833937"/>
              <a:gd name="connsiteX1" fmla="*/ 7464426 w 7464426"/>
              <a:gd name="connsiteY1" fmla="*/ 0 h 4833937"/>
              <a:gd name="connsiteX2" fmla="*/ 7464426 w 7464426"/>
              <a:gd name="connsiteY2" fmla="*/ 4833937 h 4833937"/>
              <a:gd name="connsiteX3" fmla="*/ 0 w 7464426"/>
              <a:gd name="connsiteY3" fmla="*/ 4833937 h 4833937"/>
              <a:gd name="connsiteX4" fmla="*/ 2314575 w 7464426"/>
              <a:gd name="connsiteY4" fmla="*/ 3175 h 4833937"/>
              <a:gd name="connsiteX0" fmla="*/ 2695575 w 7845426"/>
              <a:gd name="connsiteY0" fmla="*/ 3175 h 4833937"/>
              <a:gd name="connsiteX1" fmla="*/ 7845426 w 7845426"/>
              <a:gd name="connsiteY1" fmla="*/ 0 h 4833937"/>
              <a:gd name="connsiteX2" fmla="*/ 7845426 w 7845426"/>
              <a:gd name="connsiteY2" fmla="*/ 4833937 h 4833937"/>
              <a:gd name="connsiteX3" fmla="*/ 0 w 7845426"/>
              <a:gd name="connsiteY3" fmla="*/ 4833937 h 4833937"/>
              <a:gd name="connsiteX4" fmla="*/ 2695575 w 7845426"/>
              <a:gd name="connsiteY4" fmla="*/ 3175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26" h="4833937">
                <a:moveTo>
                  <a:pt x="2695575" y="3175"/>
                </a:moveTo>
                <a:lnTo>
                  <a:pt x="7845426" y="0"/>
                </a:lnTo>
                <a:lnTo>
                  <a:pt x="7845426" y="4833937"/>
                </a:lnTo>
                <a:lnTo>
                  <a:pt x="0" y="4833937"/>
                </a:lnTo>
                <a:lnTo>
                  <a:pt x="2695575" y="3175"/>
                </a:lnTo>
                <a:close/>
              </a:path>
            </a:pathLst>
          </a:custGeom>
          <a:pattFill prst="ltDnDiag">
            <a:fgClr>
              <a:schemeClr val="bg1">
                <a:lumMod val="95000"/>
              </a:schemeClr>
            </a:fgClr>
            <a:bgClr>
              <a:schemeClr val="bg1">
                <a:lumMod val="85000"/>
              </a:schemeClr>
            </a:bgClr>
          </a:pattFill>
        </p:spPr>
        <p:txBody>
          <a:bodyPr lIns="2520000" tIns="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11265302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diag. pictur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4653776" y="712789"/>
            <a:ext cx="8349515" cy="6602412"/>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 name="connsiteX0" fmla="*/ 3691518 w 8343165"/>
              <a:gd name="connsiteY0" fmla="*/ 4801 h 6605587"/>
              <a:gd name="connsiteX1" fmla="*/ 8343165 w 8343165"/>
              <a:gd name="connsiteY1" fmla="*/ 0 h 6605587"/>
              <a:gd name="connsiteX2" fmla="*/ 7272648 w 8343165"/>
              <a:gd name="connsiteY2" fmla="*/ 6605587 h 6605587"/>
              <a:gd name="connsiteX3" fmla="*/ 0 w 8343165"/>
              <a:gd name="connsiteY3" fmla="*/ 6605587 h 6605587"/>
              <a:gd name="connsiteX4" fmla="*/ 3691518 w 8343165"/>
              <a:gd name="connsiteY4" fmla="*/ 4801 h 6605587"/>
              <a:gd name="connsiteX0" fmla="*/ 3691518 w 8349515"/>
              <a:gd name="connsiteY0" fmla="*/ 1626 h 6602412"/>
              <a:gd name="connsiteX1" fmla="*/ 8349515 w 8349515"/>
              <a:gd name="connsiteY1" fmla="*/ 0 h 6602412"/>
              <a:gd name="connsiteX2" fmla="*/ 7272648 w 8349515"/>
              <a:gd name="connsiteY2" fmla="*/ 6602412 h 6602412"/>
              <a:gd name="connsiteX3" fmla="*/ 0 w 8349515"/>
              <a:gd name="connsiteY3" fmla="*/ 6602412 h 6602412"/>
              <a:gd name="connsiteX4" fmla="*/ 3691518 w 8349515"/>
              <a:gd name="connsiteY4" fmla="*/ 1626 h 6602412"/>
              <a:gd name="connsiteX0" fmla="*/ 3691518 w 8349515"/>
              <a:gd name="connsiteY0" fmla="*/ 1626 h 6602412"/>
              <a:gd name="connsiteX1" fmla="*/ 8349515 w 8349515"/>
              <a:gd name="connsiteY1" fmla="*/ 0 h 6602412"/>
              <a:gd name="connsiteX2" fmla="*/ 8348973 w 8349515"/>
              <a:gd name="connsiteY2" fmla="*/ 6599237 h 6602412"/>
              <a:gd name="connsiteX3" fmla="*/ 0 w 8349515"/>
              <a:gd name="connsiteY3" fmla="*/ 6602412 h 6602412"/>
              <a:gd name="connsiteX4" fmla="*/ 3691518 w 8349515"/>
              <a:gd name="connsiteY4" fmla="*/ 1626 h 66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515" h="6602412">
                <a:moveTo>
                  <a:pt x="3691518" y="1626"/>
                </a:moveTo>
                <a:lnTo>
                  <a:pt x="8349515" y="0"/>
                </a:lnTo>
                <a:cubicBezTo>
                  <a:pt x="8349334" y="2199746"/>
                  <a:pt x="8349154" y="4399491"/>
                  <a:pt x="8348973" y="6599237"/>
                </a:cubicBezTo>
                <a:lnTo>
                  <a:pt x="0" y="6602412"/>
                </a:lnTo>
                <a:lnTo>
                  <a:pt x="3691518" y="1626"/>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5" name="Plassholder for bilde 4">
            <a:extLst>
              <a:ext uri="{FF2B5EF4-FFF2-40B4-BE49-F238E27FC236}">
                <a16:creationId xmlns:a16="http://schemas.microsoft.com/office/drawing/2014/main" id="{0EB93A4E-A4F8-9D43-9AA5-CCB8AF93704F}"/>
              </a:ext>
            </a:extLst>
          </p:cNvPr>
          <p:cNvSpPr>
            <a:spLocks noGrp="1"/>
          </p:cNvSpPr>
          <p:nvPr>
            <p:ph type="pic" sz="quarter" idx="17" hasCustomPrompt="1"/>
          </p:nvPr>
        </p:nvSpPr>
        <p:spPr>
          <a:xfrm>
            <a:off x="0" y="712788"/>
            <a:ext cx="8332788" cy="6611937"/>
          </a:xfrm>
          <a:custGeom>
            <a:avLst/>
            <a:gdLst>
              <a:gd name="connsiteX0" fmla="*/ 0 w 8364538"/>
              <a:gd name="connsiteY0" fmla="*/ 0 h 6602412"/>
              <a:gd name="connsiteX1" fmla="*/ 8364538 w 8364538"/>
              <a:gd name="connsiteY1" fmla="*/ 0 h 6602412"/>
              <a:gd name="connsiteX2" fmla="*/ 8364538 w 8364538"/>
              <a:gd name="connsiteY2" fmla="*/ 6602412 h 6602412"/>
              <a:gd name="connsiteX3" fmla="*/ 0 w 8364538"/>
              <a:gd name="connsiteY3" fmla="*/ 6602412 h 6602412"/>
              <a:gd name="connsiteX4" fmla="*/ 0 w 8364538"/>
              <a:gd name="connsiteY4" fmla="*/ 0 h 6602412"/>
              <a:gd name="connsiteX0" fmla="*/ 0 w 8364538"/>
              <a:gd name="connsiteY0" fmla="*/ 0 h 6602412"/>
              <a:gd name="connsiteX1" fmla="*/ 8332788 w 8364538"/>
              <a:gd name="connsiteY1" fmla="*/ 3175 h 6602412"/>
              <a:gd name="connsiteX2" fmla="*/ 8364538 w 8364538"/>
              <a:gd name="connsiteY2" fmla="*/ 6602412 h 6602412"/>
              <a:gd name="connsiteX3" fmla="*/ 0 w 8364538"/>
              <a:gd name="connsiteY3" fmla="*/ 6602412 h 6602412"/>
              <a:gd name="connsiteX4" fmla="*/ 0 w 8364538"/>
              <a:gd name="connsiteY4" fmla="*/ 0 h 6602412"/>
              <a:gd name="connsiteX0" fmla="*/ 0 w 8332788"/>
              <a:gd name="connsiteY0" fmla="*/ 0 h 6611937"/>
              <a:gd name="connsiteX1" fmla="*/ 8332788 w 8332788"/>
              <a:gd name="connsiteY1" fmla="*/ 3175 h 6611937"/>
              <a:gd name="connsiteX2" fmla="*/ 6380163 w 8332788"/>
              <a:gd name="connsiteY2" fmla="*/ 6611937 h 6611937"/>
              <a:gd name="connsiteX3" fmla="*/ 0 w 8332788"/>
              <a:gd name="connsiteY3" fmla="*/ 6602412 h 6611937"/>
              <a:gd name="connsiteX4" fmla="*/ 0 w 8332788"/>
              <a:gd name="connsiteY4" fmla="*/ 0 h 6611937"/>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11937"/>
              <a:gd name="connsiteX1" fmla="*/ 8332788 w 8332788"/>
              <a:gd name="connsiteY1" fmla="*/ 3175 h 6611937"/>
              <a:gd name="connsiteX2" fmla="*/ 4649788 w 8332788"/>
              <a:gd name="connsiteY2" fmla="*/ 6611937 h 6611937"/>
              <a:gd name="connsiteX3" fmla="*/ 0 w 8332788"/>
              <a:gd name="connsiteY3" fmla="*/ 6602412 h 6611937"/>
              <a:gd name="connsiteX4" fmla="*/ 0 w 8332788"/>
              <a:gd name="connsiteY4" fmla="*/ 0 h 66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788" h="6611937">
                <a:moveTo>
                  <a:pt x="0" y="0"/>
                </a:moveTo>
                <a:lnTo>
                  <a:pt x="8332788" y="3175"/>
                </a:lnTo>
                <a:lnTo>
                  <a:pt x="4649788" y="6611937"/>
                </a:lnTo>
                <a:lnTo>
                  <a:pt x="0" y="6602412"/>
                </a:lnTo>
                <a:lnTo>
                  <a:pt x="0" y="0"/>
                </a:lnTo>
                <a:close/>
              </a:path>
            </a:pathLst>
          </a:custGeom>
          <a:pattFill prst="ltDnDiag">
            <a:fgClr>
              <a:schemeClr val="bg1">
                <a:lumMod val="95000"/>
              </a:schemeClr>
            </a:fgClr>
            <a:bgClr>
              <a:schemeClr val="bg1">
                <a:lumMod val="85000"/>
              </a:schemeClr>
            </a:bgClr>
          </a:pattFill>
        </p:spPr>
        <p:txBody>
          <a:bodyPr>
            <a:normAutofit/>
          </a:bodyPr>
          <a:lstStyle>
            <a:lvl1pPr marL="0" marR="0" indent="0" algn="l"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baseline="0"/>
            </a:lvl1pPr>
          </a:lstStyle>
          <a:p>
            <a:pPr marL="457200" marR="0" lvl="0" indent="-457200" algn="l" defTabSz="975208" rtl="0" eaLnBrk="1" fontAlgn="auto" latinLnBrk="0" hangingPunct="1">
              <a:lnSpc>
                <a:spcPct val="109000"/>
              </a:lnSpc>
              <a:spcBef>
                <a:spcPts val="0"/>
              </a:spcBef>
              <a:spcAft>
                <a:spcPts val="0"/>
              </a:spcAft>
              <a:buClrTx/>
              <a:buSzPct val="110000"/>
              <a:tabLst/>
              <a:defRPr/>
            </a:pPr>
            <a:r>
              <a:rPr kumimoji="0" lang="en-US" sz="2363" b="0" i="0" u="none" strike="noStrike" kern="1200" cap="none" spc="0" normalizeH="0" baseline="0" noProof="0">
                <a:ln>
                  <a:noFill/>
                </a:ln>
                <a:solidFill>
                  <a:srgbClr val="414042"/>
                </a:solidFill>
                <a:effectLst/>
                <a:uLnTx/>
                <a:uFillTx/>
                <a:latin typeface="Calibri Light" panose="020F0502020204030204" pitchFamily="34" charset="0"/>
                <a:ea typeface="+mn-ea"/>
                <a:cs typeface="Calibri Light" panose="020F0502020204030204" pitchFamily="34" charset="0"/>
              </a:rPr>
              <a:t>Dra og slipp eller klikk på ikonet. Bruk «Beskjær»-funksjonen for å endre utsnitt</a:t>
            </a:r>
          </a:p>
          <a:p>
            <a:endParaRPr lang="en-US" noProof="0"/>
          </a:p>
        </p:txBody>
      </p:sp>
    </p:spTree>
    <p:extLst>
      <p:ext uri="{BB962C8B-B14F-4D97-AF65-F5344CB8AC3E}">
        <p14:creationId xmlns:p14="http://schemas.microsoft.com/office/powerpoint/2010/main" val="31495572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C2A809B-3C21-3441-9872-C326B9A59E3A}"/>
              </a:ext>
            </a:extLst>
          </p:cNvPr>
          <p:cNvSpPr>
            <a:spLocks noGrp="1"/>
          </p:cNvSpPr>
          <p:nvPr>
            <p:ph type="ftr" sz="quarter" idx="10"/>
          </p:nvPr>
        </p:nvSpPr>
        <p:spPr/>
        <p:txBody>
          <a:bodyPr/>
          <a:lstStyle/>
          <a:p>
            <a:r>
              <a:rPr lang="en-US" noProof="0"/>
              <a:t>Bunntekst (Sett inn &gt; Topptekst og bunntekst)</a:t>
            </a:r>
          </a:p>
        </p:txBody>
      </p:sp>
      <p:sp>
        <p:nvSpPr>
          <p:cNvPr id="6" name="Plassholder for bilde 9">
            <a:extLst>
              <a:ext uri="{FF2B5EF4-FFF2-40B4-BE49-F238E27FC236}">
                <a16:creationId xmlns:a16="http://schemas.microsoft.com/office/drawing/2014/main" id="{75F14D4C-FE0A-0B4D-BF4C-9F1FAB3494B9}"/>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Tree>
    <p:extLst>
      <p:ext uri="{BB962C8B-B14F-4D97-AF65-F5344CB8AC3E}">
        <p14:creationId xmlns:p14="http://schemas.microsoft.com/office/powerpoint/2010/main" val="16378316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E6A1C5-6C26-6A4D-A838-022CE3F82978}"/>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1CFB0F7C-CA54-594D-B11B-61C93E3AF9C2}"/>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10171410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98359B-EF65-0142-A105-89836B4704D8}"/>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3986430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diag. pictur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4653776" y="712789"/>
            <a:ext cx="8349515" cy="6602412"/>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 name="connsiteX0" fmla="*/ 3691518 w 8343165"/>
              <a:gd name="connsiteY0" fmla="*/ 4801 h 6605587"/>
              <a:gd name="connsiteX1" fmla="*/ 8343165 w 8343165"/>
              <a:gd name="connsiteY1" fmla="*/ 0 h 6605587"/>
              <a:gd name="connsiteX2" fmla="*/ 7272648 w 8343165"/>
              <a:gd name="connsiteY2" fmla="*/ 6605587 h 6605587"/>
              <a:gd name="connsiteX3" fmla="*/ 0 w 8343165"/>
              <a:gd name="connsiteY3" fmla="*/ 6605587 h 6605587"/>
              <a:gd name="connsiteX4" fmla="*/ 3691518 w 8343165"/>
              <a:gd name="connsiteY4" fmla="*/ 4801 h 6605587"/>
              <a:gd name="connsiteX0" fmla="*/ 3691518 w 8349515"/>
              <a:gd name="connsiteY0" fmla="*/ 1626 h 6602412"/>
              <a:gd name="connsiteX1" fmla="*/ 8349515 w 8349515"/>
              <a:gd name="connsiteY1" fmla="*/ 0 h 6602412"/>
              <a:gd name="connsiteX2" fmla="*/ 7272648 w 8349515"/>
              <a:gd name="connsiteY2" fmla="*/ 6602412 h 6602412"/>
              <a:gd name="connsiteX3" fmla="*/ 0 w 8349515"/>
              <a:gd name="connsiteY3" fmla="*/ 6602412 h 6602412"/>
              <a:gd name="connsiteX4" fmla="*/ 3691518 w 8349515"/>
              <a:gd name="connsiteY4" fmla="*/ 1626 h 6602412"/>
              <a:gd name="connsiteX0" fmla="*/ 3691518 w 8349515"/>
              <a:gd name="connsiteY0" fmla="*/ 1626 h 6602412"/>
              <a:gd name="connsiteX1" fmla="*/ 8349515 w 8349515"/>
              <a:gd name="connsiteY1" fmla="*/ 0 h 6602412"/>
              <a:gd name="connsiteX2" fmla="*/ 8348973 w 8349515"/>
              <a:gd name="connsiteY2" fmla="*/ 6599237 h 6602412"/>
              <a:gd name="connsiteX3" fmla="*/ 0 w 8349515"/>
              <a:gd name="connsiteY3" fmla="*/ 6602412 h 6602412"/>
              <a:gd name="connsiteX4" fmla="*/ 3691518 w 8349515"/>
              <a:gd name="connsiteY4" fmla="*/ 1626 h 66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515" h="6602412">
                <a:moveTo>
                  <a:pt x="3691518" y="1626"/>
                </a:moveTo>
                <a:lnTo>
                  <a:pt x="8349515" y="0"/>
                </a:lnTo>
                <a:cubicBezTo>
                  <a:pt x="8349334" y="2199746"/>
                  <a:pt x="8349154" y="4399491"/>
                  <a:pt x="8348973" y="6599237"/>
                </a:cubicBezTo>
                <a:lnTo>
                  <a:pt x="0" y="6602412"/>
                </a:lnTo>
                <a:lnTo>
                  <a:pt x="3691518" y="1626"/>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5" name="Plassholder for bilde 4">
            <a:extLst>
              <a:ext uri="{FF2B5EF4-FFF2-40B4-BE49-F238E27FC236}">
                <a16:creationId xmlns:a16="http://schemas.microsoft.com/office/drawing/2014/main" id="{0EB93A4E-A4F8-9D43-9AA5-CCB8AF93704F}"/>
              </a:ext>
            </a:extLst>
          </p:cNvPr>
          <p:cNvSpPr>
            <a:spLocks noGrp="1"/>
          </p:cNvSpPr>
          <p:nvPr>
            <p:ph type="pic" sz="quarter" idx="17" hasCustomPrompt="1"/>
          </p:nvPr>
        </p:nvSpPr>
        <p:spPr>
          <a:xfrm>
            <a:off x="0" y="712788"/>
            <a:ext cx="8332788" cy="6611937"/>
          </a:xfrm>
          <a:custGeom>
            <a:avLst/>
            <a:gdLst>
              <a:gd name="connsiteX0" fmla="*/ 0 w 8364538"/>
              <a:gd name="connsiteY0" fmla="*/ 0 h 6602412"/>
              <a:gd name="connsiteX1" fmla="*/ 8364538 w 8364538"/>
              <a:gd name="connsiteY1" fmla="*/ 0 h 6602412"/>
              <a:gd name="connsiteX2" fmla="*/ 8364538 w 8364538"/>
              <a:gd name="connsiteY2" fmla="*/ 6602412 h 6602412"/>
              <a:gd name="connsiteX3" fmla="*/ 0 w 8364538"/>
              <a:gd name="connsiteY3" fmla="*/ 6602412 h 6602412"/>
              <a:gd name="connsiteX4" fmla="*/ 0 w 8364538"/>
              <a:gd name="connsiteY4" fmla="*/ 0 h 6602412"/>
              <a:gd name="connsiteX0" fmla="*/ 0 w 8364538"/>
              <a:gd name="connsiteY0" fmla="*/ 0 h 6602412"/>
              <a:gd name="connsiteX1" fmla="*/ 8332788 w 8364538"/>
              <a:gd name="connsiteY1" fmla="*/ 3175 h 6602412"/>
              <a:gd name="connsiteX2" fmla="*/ 8364538 w 8364538"/>
              <a:gd name="connsiteY2" fmla="*/ 6602412 h 6602412"/>
              <a:gd name="connsiteX3" fmla="*/ 0 w 8364538"/>
              <a:gd name="connsiteY3" fmla="*/ 6602412 h 6602412"/>
              <a:gd name="connsiteX4" fmla="*/ 0 w 8364538"/>
              <a:gd name="connsiteY4" fmla="*/ 0 h 6602412"/>
              <a:gd name="connsiteX0" fmla="*/ 0 w 8332788"/>
              <a:gd name="connsiteY0" fmla="*/ 0 h 6611937"/>
              <a:gd name="connsiteX1" fmla="*/ 8332788 w 8332788"/>
              <a:gd name="connsiteY1" fmla="*/ 3175 h 6611937"/>
              <a:gd name="connsiteX2" fmla="*/ 6380163 w 8332788"/>
              <a:gd name="connsiteY2" fmla="*/ 6611937 h 6611937"/>
              <a:gd name="connsiteX3" fmla="*/ 0 w 8332788"/>
              <a:gd name="connsiteY3" fmla="*/ 6602412 h 6611937"/>
              <a:gd name="connsiteX4" fmla="*/ 0 w 8332788"/>
              <a:gd name="connsiteY4" fmla="*/ 0 h 6611937"/>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11937"/>
              <a:gd name="connsiteX1" fmla="*/ 8332788 w 8332788"/>
              <a:gd name="connsiteY1" fmla="*/ 3175 h 6611937"/>
              <a:gd name="connsiteX2" fmla="*/ 4649788 w 8332788"/>
              <a:gd name="connsiteY2" fmla="*/ 6611937 h 6611937"/>
              <a:gd name="connsiteX3" fmla="*/ 0 w 8332788"/>
              <a:gd name="connsiteY3" fmla="*/ 6602412 h 6611937"/>
              <a:gd name="connsiteX4" fmla="*/ 0 w 8332788"/>
              <a:gd name="connsiteY4" fmla="*/ 0 h 66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788" h="6611937">
                <a:moveTo>
                  <a:pt x="0" y="0"/>
                </a:moveTo>
                <a:lnTo>
                  <a:pt x="8332788" y="3175"/>
                </a:lnTo>
                <a:lnTo>
                  <a:pt x="4649788" y="6611937"/>
                </a:lnTo>
                <a:lnTo>
                  <a:pt x="0" y="6602412"/>
                </a:lnTo>
                <a:lnTo>
                  <a:pt x="0" y="0"/>
                </a:lnTo>
                <a:close/>
              </a:path>
            </a:pathLst>
          </a:custGeom>
          <a:pattFill prst="ltDnDiag">
            <a:fgClr>
              <a:schemeClr val="bg1">
                <a:lumMod val="95000"/>
              </a:schemeClr>
            </a:fgClr>
            <a:bgClr>
              <a:schemeClr val="bg1">
                <a:lumMod val="85000"/>
              </a:schemeClr>
            </a:bgClr>
          </a:pattFill>
        </p:spPr>
        <p:txBody>
          <a:bodyPr>
            <a:normAutofit/>
          </a:bodyPr>
          <a:lstStyle>
            <a:lvl1pPr marL="0" marR="0" indent="0" algn="l"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baseline="0"/>
            </a:lvl1pPr>
          </a:lstStyle>
          <a:p>
            <a:pPr marL="457200" marR="0" lvl="0" indent="-457200" algn="l" defTabSz="975208" rtl="0" eaLnBrk="1" fontAlgn="auto" latinLnBrk="0" hangingPunct="1">
              <a:lnSpc>
                <a:spcPct val="109000"/>
              </a:lnSpc>
              <a:spcBef>
                <a:spcPts val="0"/>
              </a:spcBef>
              <a:spcAft>
                <a:spcPts val="0"/>
              </a:spcAft>
              <a:buClrTx/>
              <a:buSzPct val="110000"/>
              <a:tabLst/>
              <a:defRPr/>
            </a:pPr>
            <a:r>
              <a:rPr kumimoji="0" lang="en-US" sz="2363" b="0" i="0" u="none" strike="noStrike" kern="1200" cap="none" spc="0" normalizeH="0" baseline="0" noProof="0">
                <a:ln>
                  <a:noFill/>
                </a:ln>
                <a:solidFill>
                  <a:srgbClr val="414042"/>
                </a:solidFill>
                <a:effectLst/>
                <a:uLnTx/>
                <a:uFillTx/>
                <a:latin typeface="Calibri Light" panose="020F0502020204030204" pitchFamily="34" charset="0"/>
                <a:ea typeface="+mn-ea"/>
                <a:cs typeface="Calibri Light" panose="020F0502020204030204" pitchFamily="34" charset="0"/>
              </a:rPr>
              <a:t>Dra og slipp eller klikk på ikonet. Bruk «Beskjær»-funksjonen for å endre utsnitt</a:t>
            </a:r>
          </a:p>
          <a:p>
            <a:endParaRPr lang="en-US" noProof="0"/>
          </a:p>
        </p:txBody>
      </p:sp>
    </p:spTree>
    <p:extLst>
      <p:ext uri="{BB962C8B-B14F-4D97-AF65-F5344CB8AC3E}">
        <p14:creationId xmlns:p14="http://schemas.microsoft.com/office/powerpoint/2010/main" val="12699665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Graph on wh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9D93F-F5D4-BF49-9420-0B955D137B8F}"/>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B8F9F972-A1F3-E24F-9F24-1A1A0A6C91F5}"/>
              </a:ext>
            </a:extLst>
          </p:cNvPr>
          <p:cNvSpPr>
            <a:spLocks noGrp="1"/>
          </p:cNvSpPr>
          <p:nvPr>
            <p:ph type="ftr" sz="quarter" idx="10"/>
          </p:nvPr>
        </p:nvSpPr>
        <p:spPr/>
        <p:txBody>
          <a:bodyPr/>
          <a:lstStyle/>
          <a:p>
            <a:r>
              <a:rPr lang="en-US" noProof="0"/>
              <a:t>Bunntekst (Sett inn &gt; Topptekst og bunntekst)</a:t>
            </a:r>
          </a:p>
        </p:txBody>
      </p:sp>
      <p:sp>
        <p:nvSpPr>
          <p:cNvPr id="9" name="Plassholder for diagram 8">
            <a:extLst>
              <a:ext uri="{FF2B5EF4-FFF2-40B4-BE49-F238E27FC236}">
                <a16:creationId xmlns:a16="http://schemas.microsoft.com/office/drawing/2014/main" id="{37D827B0-8F4C-164E-964A-A208105EC7BF}"/>
              </a:ext>
            </a:extLst>
          </p:cNvPr>
          <p:cNvSpPr>
            <a:spLocks noGrp="1"/>
          </p:cNvSpPr>
          <p:nvPr>
            <p:ph type="chart" sz="quarter" idx="11" hasCustomPrompt="1"/>
          </p:nvPr>
        </p:nvSpPr>
        <p:spPr>
          <a:xfrm>
            <a:off x="171450" y="2371725"/>
            <a:ext cx="6700838" cy="4329113"/>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
        <p:nvSpPr>
          <p:cNvPr id="11" name="Plassholder for tekst 10">
            <a:extLst>
              <a:ext uri="{FF2B5EF4-FFF2-40B4-BE49-F238E27FC236}">
                <a16:creationId xmlns:a16="http://schemas.microsoft.com/office/drawing/2014/main" id="{D2E93BCC-67E6-3E43-AD65-FE2B0029E4A6}"/>
              </a:ext>
            </a:extLst>
          </p:cNvPr>
          <p:cNvSpPr>
            <a:spLocks noGrp="1"/>
          </p:cNvSpPr>
          <p:nvPr>
            <p:ph type="body" sz="quarter" idx="12"/>
          </p:nvPr>
        </p:nvSpPr>
        <p:spPr>
          <a:xfrm>
            <a:off x="7197725" y="2657475"/>
            <a:ext cx="4749800" cy="404336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40359317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Graph on grey">
    <p:spTree>
      <p:nvGrpSpPr>
        <p:cNvPr id="1" name=""/>
        <p:cNvGrpSpPr/>
        <p:nvPr/>
      </p:nvGrpSpPr>
      <p:grpSpPr>
        <a:xfrm>
          <a:off x="0" y="0"/>
          <a:ext cx="0" cy="0"/>
          <a:chOff x="0" y="0"/>
          <a:chExt cx="0" cy="0"/>
        </a:xfrm>
      </p:grpSpPr>
      <p:sp>
        <p:nvSpPr>
          <p:cNvPr id="7" name="Bakgrunnsfarge">
            <a:extLst>
              <a:ext uri="{FF2B5EF4-FFF2-40B4-BE49-F238E27FC236}">
                <a16:creationId xmlns:a16="http://schemas.microsoft.com/office/drawing/2014/main" id="{A0EE0642-0085-BC40-8A74-3FB1610D4A51}"/>
              </a:ext>
            </a:extLst>
          </p:cNvPr>
          <p:cNvSpPr/>
          <p:nvPr userDrawn="1"/>
        </p:nvSpPr>
        <p:spPr>
          <a:xfrm>
            <a:off x="0" y="709613"/>
            <a:ext cx="7289800"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idx="1"/>
          </p:nvPr>
        </p:nvSpPr>
        <p:spPr>
          <a:xfrm>
            <a:off x="8210130" y="2655798"/>
            <a:ext cx="440868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8210130" y="1404171"/>
            <a:ext cx="4408682"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diagram 8">
            <a:extLst>
              <a:ext uri="{FF2B5EF4-FFF2-40B4-BE49-F238E27FC236}">
                <a16:creationId xmlns:a16="http://schemas.microsoft.com/office/drawing/2014/main" id="{41E5A2C3-93FF-EA45-BE90-9E67AD043CEC}"/>
              </a:ext>
            </a:extLst>
          </p:cNvPr>
          <p:cNvSpPr>
            <a:spLocks noGrp="1"/>
          </p:cNvSpPr>
          <p:nvPr>
            <p:ph type="chart" sz="quarter" idx="11" hasCustomPrompt="1"/>
          </p:nvPr>
        </p:nvSpPr>
        <p:spPr>
          <a:xfrm>
            <a:off x="442451" y="1404171"/>
            <a:ext cx="6607277" cy="5296667"/>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Tree>
    <p:extLst>
      <p:ext uri="{BB962C8B-B14F-4D97-AF65-F5344CB8AC3E}">
        <p14:creationId xmlns:p14="http://schemas.microsoft.com/office/powerpoint/2010/main" val="22753616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453E8F71-B2AB-4F43-AC8F-A35E82E42A05}"/>
              </a:ext>
            </a:extLst>
          </p:cNvPr>
          <p:cNvSpPr>
            <a:spLocks noGrp="1"/>
          </p:cNvSpPr>
          <p:nvPr>
            <p:ph type="ftr" sz="quarter" idx="10"/>
          </p:nvPr>
        </p:nvSpPr>
        <p:spPr/>
        <p:txBody>
          <a:bodyPr/>
          <a:lstStyle/>
          <a:p>
            <a:r>
              <a:rPr lang="en-US" noProof="0"/>
              <a:t>Bunntekst (Sett inn &gt; Topptekst og bunntekst)</a:t>
            </a:r>
          </a:p>
        </p:txBody>
      </p:sp>
      <p:sp>
        <p:nvSpPr>
          <p:cNvPr id="9" name="Plassholder for tekst 8">
            <a:extLst>
              <a:ext uri="{FF2B5EF4-FFF2-40B4-BE49-F238E27FC236}">
                <a16:creationId xmlns:a16="http://schemas.microsoft.com/office/drawing/2014/main" id="{37AD809A-B6BE-1F4F-BCE5-FE5B8CC3F9C0}"/>
              </a:ext>
            </a:extLst>
          </p:cNvPr>
          <p:cNvSpPr>
            <a:spLocks noGrp="1"/>
          </p:cNvSpPr>
          <p:nvPr>
            <p:ph type="body" sz="quarter" idx="11" hasCustomPrompt="1"/>
          </p:nvPr>
        </p:nvSpPr>
        <p:spPr>
          <a:xfrm>
            <a:off x="1047750" y="3013767"/>
            <a:ext cx="10902950" cy="2909888"/>
          </a:xfrm>
        </p:spPr>
        <p:txBody>
          <a:bodyPr>
            <a:normAutofit/>
          </a:bodyPr>
          <a:lstStyle>
            <a:lvl1pPr marL="0" indent="0">
              <a:lnSpc>
                <a:spcPct val="103000"/>
              </a:lnSpc>
              <a:buNone/>
              <a:defRPr sz="3376">
                <a:solidFill>
                  <a:schemeClr val="bg1"/>
                </a:solidFill>
              </a:defRPr>
            </a:lvl1pPr>
          </a:lstStyle>
          <a:p>
            <a:pPr lvl="0"/>
            <a:r>
              <a:rPr lang="en-US" noProof="0" dirty="0"/>
              <a:t>“Quote”</a:t>
            </a:r>
          </a:p>
        </p:txBody>
      </p:sp>
    </p:spTree>
    <p:extLst>
      <p:ext uri="{BB962C8B-B14F-4D97-AF65-F5344CB8AC3E}">
        <p14:creationId xmlns:p14="http://schemas.microsoft.com/office/powerpoint/2010/main" val="4640439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
        <p:nvSpPr>
          <p:cNvPr id="8" name="Hvit bakgrunn">
            <a:extLst>
              <a:ext uri="{FF2B5EF4-FFF2-40B4-BE49-F238E27FC236}">
                <a16:creationId xmlns:a16="http://schemas.microsoft.com/office/drawing/2014/main" id="{5FAE75FC-74CC-154F-A366-2D99D6D02EEB}"/>
              </a:ext>
            </a:extLst>
          </p:cNvPr>
          <p:cNvSpPr/>
          <p:nvPr userDrawn="1"/>
        </p:nvSpPr>
        <p:spPr>
          <a:xfrm>
            <a:off x="0" y="5581650"/>
            <a:ext cx="13004800" cy="173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AECO logo farge">
            <a:extLst>
              <a:ext uri="{FF2B5EF4-FFF2-40B4-BE49-F238E27FC236}">
                <a16:creationId xmlns:a16="http://schemas.microsoft.com/office/drawing/2014/main" id="{B168E721-C82F-1445-930E-6E7430826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209" y="5912663"/>
            <a:ext cx="3226799" cy="970896"/>
          </a:xfrm>
          <a:prstGeom prst="rect">
            <a:avLst/>
          </a:prstGeom>
        </p:spPr>
      </p:pic>
      <p:sp>
        <p:nvSpPr>
          <p:cNvPr id="12" name="Nettadresse">
            <a:extLst>
              <a:ext uri="{FF2B5EF4-FFF2-40B4-BE49-F238E27FC236}">
                <a16:creationId xmlns:a16="http://schemas.microsoft.com/office/drawing/2014/main" id="{A20427B9-D3E8-2D4A-95AF-A6BA3AA405AA}"/>
              </a:ext>
            </a:extLst>
          </p:cNvPr>
          <p:cNvSpPr>
            <a:spLocks noGrp="1"/>
          </p:cNvSpPr>
          <p:nvPr>
            <p:ph type="body" sz="quarter" idx="10" hasCustomPrompt="1"/>
          </p:nvPr>
        </p:nvSpPr>
        <p:spPr>
          <a:xfrm>
            <a:off x="1434705" y="2649757"/>
            <a:ext cx="2492057" cy="504825"/>
          </a:xfrm>
        </p:spPr>
        <p:txBody>
          <a:bodyPr>
            <a:normAutofit/>
          </a:bodyPr>
          <a:lstStyle>
            <a:lvl1pPr marL="0" indent="0" algn="ctr">
              <a:buNone/>
              <a:defRPr sz="1913" b="1" i="0">
                <a:solidFill>
                  <a:schemeClr val="bg1"/>
                </a:solidFill>
                <a:latin typeface="Calibri" panose="020F0502020204030204" pitchFamily="34" charset="0"/>
                <a:cs typeface="Calibri" panose="020F0502020204030204" pitchFamily="34" charset="0"/>
              </a:defRPr>
            </a:lvl1pPr>
          </a:lstStyle>
          <a:p>
            <a:pPr lvl="0"/>
            <a:r>
              <a:rPr lang="en-US" noProof="0"/>
              <a:t>nettside</a:t>
            </a:r>
          </a:p>
        </p:txBody>
      </p:sp>
      <p:sp>
        <p:nvSpPr>
          <p:cNvPr id="13" name="fb">
            <a:extLst>
              <a:ext uri="{FF2B5EF4-FFF2-40B4-BE49-F238E27FC236}">
                <a16:creationId xmlns:a16="http://schemas.microsoft.com/office/drawing/2014/main" id="{E3364705-5BDD-3540-B76B-B25D3A87584D}"/>
              </a:ext>
            </a:extLst>
          </p:cNvPr>
          <p:cNvSpPr>
            <a:spLocks noGrp="1"/>
          </p:cNvSpPr>
          <p:nvPr>
            <p:ph type="body" sz="quarter" idx="11" hasCustomPrompt="1"/>
          </p:nvPr>
        </p:nvSpPr>
        <p:spPr>
          <a:xfrm>
            <a:off x="515301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sp>
        <p:nvSpPr>
          <p:cNvPr id="14" name="Twitter">
            <a:extLst>
              <a:ext uri="{FF2B5EF4-FFF2-40B4-BE49-F238E27FC236}">
                <a16:creationId xmlns:a16="http://schemas.microsoft.com/office/drawing/2014/main" id="{241704E2-CB78-9B4A-AEC4-C81F8396B30D}"/>
              </a:ext>
            </a:extLst>
          </p:cNvPr>
          <p:cNvSpPr>
            <a:spLocks noGrp="1"/>
          </p:cNvSpPr>
          <p:nvPr>
            <p:ph type="body" sz="quarter" idx="12" hasCustomPrompt="1"/>
          </p:nvPr>
        </p:nvSpPr>
        <p:spPr>
          <a:xfrm>
            <a:off x="932316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16" name="icon fb">
            <a:extLst>
              <a:ext uri="{FF2B5EF4-FFF2-40B4-BE49-F238E27FC236}">
                <a16:creationId xmlns:a16="http://schemas.microsoft.com/office/drawing/2014/main" id="{C9ED4B31-7B99-654F-8028-56563BC17F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5068" y="2621435"/>
            <a:ext cx="318068" cy="419271"/>
          </a:xfrm>
          <a:prstGeom prst="rect">
            <a:avLst/>
          </a:prstGeom>
        </p:spPr>
      </p:pic>
      <p:pic>
        <p:nvPicPr>
          <p:cNvPr id="18" name="icon twitter">
            <a:extLst>
              <a:ext uri="{FF2B5EF4-FFF2-40B4-BE49-F238E27FC236}">
                <a16:creationId xmlns:a16="http://schemas.microsoft.com/office/drawing/2014/main" id="{3CAB02DD-A8E9-124C-8A81-9266236045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3422" y="2690259"/>
            <a:ext cx="393218" cy="323001"/>
          </a:xfrm>
          <a:prstGeom prst="rect">
            <a:avLst/>
          </a:prstGeom>
        </p:spPr>
      </p:pic>
    </p:spTree>
    <p:extLst>
      <p:ext uri="{BB962C8B-B14F-4D97-AF65-F5344CB8AC3E}">
        <p14:creationId xmlns:p14="http://schemas.microsoft.com/office/powerpoint/2010/main" val="2433890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Bildeplassholder">
            <a:extLst>
              <a:ext uri="{FF2B5EF4-FFF2-40B4-BE49-F238E27FC236}">
                <a16:creationId xmlns:a16="http://schemas.microsoft.com/office/drawing/2014/main" id="{0E10EE47-13CE-C643-8B57-DEB86F8E470C}"/>
              </a:ext>
            </a:extLst>
          </p:cNvPr>
          <p:cNvSpPr>
            <a:spLocks noGrp="1"/>
          </p:cNvSpPr>
          <p:nvPr>
            <p:ph type="pic" sz="quarter" idx="12" hasCustomPrompt="1"/>
          </p:nvPr>
        </p:nvSpPr>
        <p:spPr>
          <a:xfrm>
            <a:off x="1587" y="0"/>
            <a:ext cx="13003213" cy="7315200"/>
          </a:xfrm>
          <a:custGeom>
            <a:avLst/>
            <a:gdLst>
              <a:gd name="connsiteX0" fmla="*/ 0 w 13003213"/>
              <a:gd name="connsiteY0" fmla="*/ 0 h 7315200"/>
              <a:gd name="connsiteX1" fmla="*/ 13003213 w 13003213"/>
              <a:gd name="connsiteY1" fmla="*/ 0 h 7315200"/>
              <a:gd name="connsiteX2" fmla="*/ 13003213 w 13003213"/>
              <a:gd name="connsiteY2" fmla="*/ 7315200 h 7315200"/>
              <a:gd name="connsiteX3" fmla="*/ 11041811 w 13003213"/>
              <a:gd name="connsiteY3" fmla="*/ 7315200 h 7315200"/>
              <a:gd name="connsiteX4" fmla="*/ 11041811 w 13003213"/>
              <a:gd name="connsiteY4" fmla="*/ 4803732 h 7315200"/>
              <a:gd name="connsiteX5" fmla="*/ 1967961 w 13003213"/>
              <a:gd name="connsiteY5" fmla="*/ 4803732 h 7315200"/>
              <a:gd name="connsiteX6" fmla="*/ 1967961 w 13003213"/>
              <a:gd name="connsiteY6" fmla="*/ 7315200 h 7315200"/>
              <a:gd name="connsiteX7" fmla="*/ 0 w 13003213"/>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3213" h="7315200">
                <a:moveTo>
                  <a:pt x="0" y="0"/>
                </a:moveTo>
                <a:lnTo>
                  <a:pt x="13003213" y="0"/>
                </a:lnTo>
                <a:lnTo>
                  <a:pt x="13003213" y="7315200"/>
                </a:lnTo>
                <a:lnTo>
                  <a:pt x="11041811" y="7315200"/>
                </a:lnTo>
                <a:lnTo>
                  <a:pt x="11041811" y="4803732"/>
                </a:lnTo>
                <a:lnTo>
                  <a:pt x="1967961" y="4803732"/>
                </a:lnTo>
                <a:lnTo>
                  <a:pt x="1967961" y="7315200"/>
                </a:lnTo>
                <a:lnTo>
                  <a:pt x="0" y="7315200"/>
                </a:lnTo>
                <a:close/>
              </a:path>
            </a:pathLst>
          </a:custGeom>
          <a:pattFill prst="ltDnDiag">
            <a:fgClr>
              <a:schemeClr val="bg1">
                <a:lumMod val="95000"/>
              </a:schemeClr>
            </a:fgClr>
            <a:bgClr>
              <a:schemeClr val="bg1">
                <a:lumMod val="85000"/>
              </a:schemeClr>
            </a:bgClr>
          </a:pattFill>
        </p:spPr>
        <p:txBody>
          <a:bodyPr wrap="square" bIns="1475999" anchor="ctr" anchorCtr="0">
            <a:no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pic>
        <p:nvPicPr>
          <p:cNvPr id="12" name="AECO logo farge">
            <a:extLst>
              <a:ext uri="{FF2B5EF4-FFF2-40B4-BE49-F238E27FC236}">
                <a16:creationId xmlns:a16="http://schemas.microsoft.com/office/drawing/2014/main" id="{35DD0679-3FFB-AD46-9F71-A302057F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5896" y="5114321"/>
            <a:ext cx="3226799" cy="970896"/>
          </a:xfrm>
          <a:prstGeom prst="rect">
            <a:avLst/>
          </a:prstGeom>
        </p:spPr>
      </p:pic>
      <p:cxnSp>
        <p:nvCxnSpPr>
          <p:cNvPr id="13" name="Rett linje 12">
            <a:extLst>
              <a:ext uri="{FF2B5EF4-FFF2-40B4-BE49-F238E27FC236}">
                <a16:creationId xmlns:a16="http://schemas.microsoft.com/office/drawing/2014/main" id="{3500C831-8CB8-D649-8E5A-A4B9238D93FE}"/>
              </a:ext>
            </a:extLst>
          </p:cNvPr>
          <p:cNvCxnSpPr>
            <a:cxnSpLocks/>
          </p:cNvCxnSpPr>
          <p:nvPr userDrawn="1"/>
        </p:nvCxnSpPr>
        <p:spPr>
          <a:xfrm>
            <a:off x="2728140" y="6398959"/>
            <a:ext cx="7533460" cy="0"/>
          </a:xfrm>
          <a:prstGeom prst="line">
            <a:avLst/>
          </a:prstGeom>
          <a:ln w="7112">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Nettadresse">
            <a:extLst>
              <a:ext uri="{FF2B5EF4-FFF2-40B4-BE49-F238E27FC236}">
                <a16:creationId xmlns:a16="http://schemas.microsoft.com/office/drawing/2014/main" id="{1C2B9F11-1B2C-DD40-A916-235FF77C1BD0}"/>
              </a:ext>
            </a:extLst>
          </p:cNvPr>
          <p:cNvSpPr>
            <a:spLocks noGrp="1"/>
          </p:cNvSpPr>
          <p:nvPr>
            <p:ph type="body" sz="quarter" idx="10" hasCustomPrompt="1"/>
          </p:nvPr>
        </p:nvSpPr>
        <p:spPr>
          <a:xfrm>
            <a:off x="2685448" y="6648477"/>
            <a:ext cx="2035134" cy="504825"/>
          </a:xfrm>
        </p:spPr>
        <p:txBody>
          <a:bodyPr>
            <a:normAutofit/>
          </a:bodyPr>
          <a:lstStyle>
            <a:lvl1pPr marL="0" indent="0" algn="l">
              <a:buNone/>
              <a:defRPr sz="1913" b="1" i="0">
                <a:solidFill>
                  <a:schemeClr val="tx1"/>
                </a:solidFill>
                <a:latin typeface="Calibri" panose="020F0502020204030204" pitchFamily="34" charset="0"/>
                <a:cs typeface="Calibri" panose="020F0502020204030204" pitchFamily="34" charset="0"/>
              </a:defRPr>
            </a:lvl1pPr>
          </a:lstStyle>
          <a:p>
            <a:pPr lvl="0"/>
            <a:r>
              <a:rPr lang="en-US" noProof="0"/>
              <a:t>nettside</a:t>
            </a:r>
          </a:p>
        </p:txBody>
      </p:sp>
      <p:sp>
        <p:nvSpPr>
          <p:cNvPr id="20" name="fb">
            <a:extLst>
              <a:ext uri="{FF2B5EF4-FFF2-40B4-BE49-F238E27FC236}">
                <a16:creationId xmlns:a16="http://schemas.microsoft.com/office/drawing/2014/main" id="{C9E02CE9-1D37-1549-8757-689FF2DFFDBC}"/>
              </a:ext>
            </a:extLst>
          </p:cNvPr>
          <p:cNvSpPr>
            <a:spLocks noGrp="1"/>
          </p:cNvSpPr>
          <p:nvPr>
            <p:ph type="body" sz="quarter" idx="11" hasCustomPrompt="1"/>
          </p:nvPr>
        </p:nvSpPr>
        <p:spPr>
          <a:xfrm>
            <a:off x="5132013" y="6654453"/>
            <a:ext cx="3270954"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1" name="icon fb">
            <a:extLst>
              <a:ext uri="{FF2B5EF4-FFF2-40B4-BE49-F238E27FC236}">
                <a16:creationId xmlns:a16="http://schemas.microsoft.com/office/drawing/2014/main" id="{FA3DC68F-5A04-0B47-986A-B5BA30B06B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024" y="6626131"/>
            <a:ext cx="318067" cy="419271"/>
          </a:xfrm>
          <a:prstGeom prst="rect">
            <a:avLst/>
          </a:prstGeom>
        </p:spPr>
      </p:pic>
      <p:sp>
        <p:nvSpPr>
          <p:cNvPr id="22" name="Twitter">
            <a:extLst>
              <a:ext uri="{FF2B5EF4-FFF2-40B4-BE49-F238E27FC236}">
                <a16:creationId xmlns:a16="http://schemas.microsoft.com/office/drawing/2014/main" id="{3E6B87AA-5B76-3E4D-922C-A2D96B962D9F}"/>
              </a:ext>
            </a:extLst>
          </p:cNvPr>
          <p:cNvSpPr>
            <a:spLocks noGrp="1"/>
          </p:cNvSpPr>
          <p:nvPr>
            <p:ph type="body" sz="quarter" idx="13" hasCustomPrompt="1"/>
          </p:nvPr>
        </p:nvSpPr>
        <p:spPr>
          <a:xfrm>
            <a:off x="8522440" y="6654453"/>
            <a:ext cx="2289816"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3" name="icon twitter">
            <a:extLst>
              <a:ext uri="{FF2B5EF4-FFF2-40B4-BE49-F238E27FC236}">
                <a16:creationId xmlns:a16="http://schemas.microsoft.com/office/drawing/2014/main" id="{1C5D0EC7-F1A9-1D43-B4B8-2AEFAA9B7E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555" y="6694955"/>
            <a:ext cx="393218" cy="323000"/>
          </a:xfrm>
          <a:prstGeom prst="rect">
            <a:avLst/>
          </a:prstGeom>
        </p:spPr>
      </p:pic>
    </p:spTree>
    <p:extLst>
      <p:ext uri="{BB962C8B-B14F-4D97-AF65-F5344CB8AC3E}">
        <p14:creationId xmlns:p14="http://schemas.microsoft.com/office/powerpoint/2010/main" val="11415825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en-US" noProof="0"/>
              <a:t>Klikk for å redigere tittelstil</a:t>
            </a:r>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noProof="0"/>
              <a:t>Klikk for å redigere undertittelstil i malen</a:t>
            </a:r>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12067266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1053295" y="3167500"/>
            <a:ext cx="10897405" cy="3381734"/>
          </a:xfrm>
          <a:prstGeom prst="rect">
            <a:avLst/>
          </a:prstGeom>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6351588"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30171474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4633700" y="3477590"/>
            <a:ext cx="7317000" cy="3071644"/>
          </a:xfrm>
          <a:prstGeom prst="rect">
            <a:avLst/>
          </a:prstGeo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4633700" y="2434051"/>
            <a:ext cx="731700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Name and position</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p:nvPr>
        </p:nvSpPr>
        <p:spPr>
          <a:xfrm>
            <a:off x="1139825" y="2499228"/>
            <a:ext cx="2788205" cy="2788205"/>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endParaRPr lang="en-US" noProof="0" dirty="0"/>
          </a:p>
        </p:txBody>
      </p:sp>
      <p:sp>
        <p:nvSpPr>
          <p:cNvPr id="15" name="Plassholder for bunntekst 14">
            <a:extLst>
              <a:ext uri="{FF2B5EF4-FFF2-40B4-BE49-F238E27FC236}">
                <a16:creationId xmlns:a16="http://schemas.microsoft.com/office/drawing/2014/main" id="{BAF4C500-37EE-0240-9A9A-D809C0CBCE8E}"/>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36124769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4" name="Plassholder for bilde 10">
            <a:extLst>
              <a:ext uri="{FF2B5EF4-FFF2-40B4-BE49-F238E27FC236}">
                <a16:creationId xmlns:a16="http://schemas.microsoft.com/office/drawing/2014/main" id="{77EBAA47-513B-BD42-8E81-37980195E646}"/>
              </a:ext>
            </a:extLst>
          </p:cNvPr>
          <p:cNvSpPr>
            <a:spLocks noGrp="1"/>
          </p:cNvSpPr>
          <p:nvPr>
            <p:ph type="pic" sz="quarter" idx="18" hasCustomPrompt="1"/>
          </p:nvPr>
        </p:nvSpPr>
        <p:spPr>
          <a:xfrm>
            <a:off x="488736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7" name="Plassholder for bilde 10">
            <a:extLst>
              <a:ext uri="{FF2B5EF4-FFF2-40B4-BE49-F238E27FC236}">
                <a16:creationId xmlns:a16="http://schemas.microsoft.com/office/drawing/2014/main" id="{874FF6A5-7DA7-0B41-BBFA-8BA1AAE73F62}"/>
              </a:ext>
            </a:extLst>
          </p:cNvPr>
          <p:cNvSpPr>
            <a:spLocks noGrp="1"/>
          </p:cNvSpPr>
          <p:nvPr>
            <p:ph type="pic" sz="quarter" idx="21" hasCustomPrompt="1"/>
          </p:nvPr>
        </p:nvSpPr>
        <p:spPr>
          <a:xfrm>
            <a:off x="860492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22" name="Tekst">
            <a:extLst>
              <a:ext uri="{FF2B5EF4-FFF2-40B4-BE49-F238E27FC236}">
                <a16:creationId xmlns:a16="http://schemas.microsoft.com/office/drawing/2014/main" id="{EC04E0AD-013F-824A-9D49-9EBB913C6A7B}"/>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A7A6DE9E-1FF5-FF47-A3BE-10AE119D9611}"/>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Tekst">
            <a:extLst>
              <a:ext uri="{FF2B5EF4-FFF2-40B4-BE49-F238E27FC236}">
                <a16:creationId xmlns:a16="http://schemas.microsoft.com/office/drawing/2014/main" id="{0B0C0C6B-4DD8-B947-8967-56234075AF53}"/>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B0ABFA73-390D-DE4E-B28C-1A4B66CE94C8}"/>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6" name="Tekst">
            <a:extLst>
              <a:ext uri="{FF2B5EF4-FFF2-40B4-BE49-F238E27FC236}">
                <a16:creationId xmlns:a16="http://schemas.microsoft.com/office/drawing/2014/main" id="{5CF1D500-2878-4B4D-BE13-5903D407CAF1}"/>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7" name="Navn">
            <a:extLst>
              <a:ext uri="{FF2B5EF4-FFF2-40B4-BE49-F238E27FC236}">
                <a16:creationId xmlns:a16="http://schemas.microsoft.com/office/drawing/2014/main" id="{C0D1B95F-AED2-0846-A798-4D49C0CD93EC}"/>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17030667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icture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1090295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9" name="Plassholder for bilde 8">
            <a:extLst>
              <a:ext uri="{FF2B5EF4-FFF2-40B4-BE49-F238E27FC236}">
                <a16:creationId xmlns:a16="http://schemas.microsoft.com/office/drawing/2014/main" id="{116154EE-28CF-C246-B836-6F34D72523AE}"/>
              </a:ext>
            </a:extLst>
          </p:cNvPr>
          <p:cNvSpPr>
            <a:spLocks noGrp="1"/>
          </p:cNvSpPr>
          <p:nvPr>
            <p:ph type="pic" sz="quarter" idx="14" hasCustomPrompt="1"/>
          </p:nvPr>
        </p:nvSpPr>
        <p:spPr>
          <a:xfrm>
            <a:off x="0" y="3279775"/>
            <a:ext cx="3194050" cy="4035425"/>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010C25AD-EAD1-7148-A7EC-48A4CDB9DFDE}"/>
              </a:ext>
            </a:extLst>
          </p:cNvPr>
          <p:cNvSpPr>
            <a:spLocks noGrp="1"/>
          </p:cNvSpPr>
          <p:nvPr>
            <p:ph type="pic" sz="quarter" idx="15" hasCustomPrompt="1"/>
          </p:nvPr>
        </p:nvSpPr>
        <p:spPr>
          <a:xfrm>
            <a:off x="3197406" y="3282950"/>
            <a:ext cx="4902020"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1" name="Plassholder for bilde 8">
            <a:extLst>
              <a:ext uri="{FF2B5EF4-FFF2-40B4-BE49-F238E27FC236}">
                <a16:creationId xmlns:a16="http://schemas.microsoft.com/office/drawing/2014/main" id="{825EE5F4-EA3A-7244-88AB-31ECB6C17643}"/>
              </a:ext>
            </a:extLst>
          </p:cNvPr>
          <p:cNvSpPr>
            <a:spLocks noGrp="1"/>
          </p:cNvSpPr>
          <p:nvPr>
            <p:ph type="pic" sz="quarter" idx="16" hasCustomPrompt="1"/>
          </p:nvPr>
        </p:nvSpPr>
        <p:spPr>
          <a:xfrm>
            <a:off x="5646738" y="5861050"/>
            <a:ext cx="2454276"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47344096-78EB-3545-B0AB-29FE48865332}"/>
              </a:ext>
            </a:extLst>
          </p:cNvPr>
          <p:cNvSpPr>
            <a:spLocks noGrp="1"/>
          </p:cNvSpPr>
          <p:nvPr>
            <p:ph type="pic" sz="quarter" idx="18" hasCustomPrompt="1"/>
          </p:nvPr>
        </p:nvSpPr>
        <p:spPr>
          <a:xfrm>
            <a:off x="10554115" y="3279775"/>
            <a:ext cx="2447364"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bilde 8">
            <a:extLst>
              <a:ext uri="{FF2B5EF4-FFF2-40B4-BE49-F238E27FC236}">
                <a16:creationId xmlns:a16="http://schemas.microsoft.com/office/drawing/2014/main" id="{221CDEBB-31BF-DC4B-9582-FBCADB1760C7}"/>
              </a:ext>
            </a:extLst>
          </p:cNvPr>
          <p:cNvSpPr>
            <a:spLocks noGrp="1"/>
          </p:cNvSpPr>
          <p:nvPr>
            <p:ph type="pic" sz="quarter" idx="19" hasCustomPrompt="1"/>
          </p:nvPr>
        </p:nvSpPr>
        <p:spPr>
          <a:xfrm>
            <a:off x="8101014" y="3279775"/>
            <a:ext cx="2453100"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5" name="Plassholder for bilde 8">
            <a:extLst>
              <a:ext uri="{FF2B5EF4-FFF2-40B4-BE49-F238E27FC236}">
                <a16:creationId xmlns:a16="http://schemas.microsoft.com/office/drawing/2014/main" id="{8ADDC52B-6262-2F41-83ED-45CFC8148798}"/>
              </a:ext>
            </a:extLst>
          </p:cNvPr>
          <p:cNvSpPr>
            <a:spLocks noGrp="1"/>
          </p:cNvSpPr>
          <p:nvPr>
            <p:ph type="pic" sz="quarter" idx="20" hasCustomPrompt="1"/>
          </p:nvPr>
        </p:nvSpPr>
        <p:spPr>
          <a:xfrm>
            <a:off x="8101013" y="4737100"/>
            <a:ext cx="4900465"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6" name="Plassholder for bilde 8">
            <a:extLst>
              <a:ext uri="{FF2B5EF4-FFF2-40B4-BE49-F238E27FC236}">
                <a16:creationId xmlns:a16="http://schemas.microsoft.com/office/drawing/2014/main" id="{32FB0A2E-35BE-8842-BAB5-6B32553720F4}"/>
              </a:ext>
            </a:extLst>
          </p:cNvPr>
          <p:cNvSpPr>
            <a:spLocks noGrp="1"/>
          </p:cNvSpPr>
          <p:nvPr>
            <p:ph type="pic" sz="quarter" idx="21" hasCustomPrompt="1"/>
          </p:nvPr>
        </p:nvSpPr>
        <p:spPr>
          <a:xfrm>
            <a:off x="3194050" y="5861050"/>
            <a:ext cx="2452688"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20" name="Plassholder for bunntekst 19">
            <a:extLst>
              <a:ext uri="{FF2B5EF4-FFF2-40B4-BE49-F238E27FC236}">
                <a16:creationId xmlns:a16="http://schemas.microsoft.com/office/drawing/2014/main" id="{F87EA89D-D3D0-4144-9FCD-50650B8FA024}"/>
              </a:ext>
            </a:extLst>
          </p:cNvPr>
          <p:cNvSpPr>
            <a:spLocks noGrp="1"/>
          </p:cNvSpPr>
          <p:nvPr>
            <p:ph type="ftr" sz="quarter" idx="23"/>
          </p:nvPr>
        </p:nvSpPr>
        <p:spPr/>
        <p:txBody>
          <a:bodyPr/>
          <a:lstStyle/>
          <a:p>
            <a:r>
              <a:rPr lang="en-US" noProof="0"/>
              <a:t>Bunntekst (Sett inn &gt; Topptekst og bunntekst)</a:t>
            </a:r>
          </a:p>
        </p:txBody>
      </p:sp>
    </p:spTree>
    <p:extLst>
      <p:ext uri="{BB962C8B-B14F-4D97-AF65-F5344CB8AC3E}">
        <p14:creationId xmlns:p14="http://schemas.microsoft.com/office/powerpoint/2010/main" val="500618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C2A809B-3C21-3441-9872-C326B9A59E3A}"/>
              </a:ext>
            </a:extLst>
          </p:cNvPr>
          <p:cNvSpPr>
            <a:spLocks noGrp="1"/>
          </p:cNvSpPr>
          <p:nvPr>
            <p:ph type="ftr" sz="quarter" idx="10"/>
          </p:nvPr>
        </p:nvSpPr>
        <p:spPr/>
        <p:txBody>
          <a:bodyPr/>
          <a:lstStyle/>
          <a:p>
            <a:r>
              <a:rPr lang="en-US" noProof="0"/>
              <a:t>Bunntekst (Sett inn &gt; Topptekst og bunntekst)</a:t>
            </a:r>
          </a:p>
        </p:txBody>
      </p:sp>
      <p:sp>
        <p:nvSpPr>
          <p:cNvPr id="6" name="Plassholder for bilde 9">
            <a:extLst>
              <a:ext uri="{FF2B5EF4-FFF2-40B4-BE49-F238E27FC236}">
                <a16:creationId xmlns:a16="http://schemas.microsoft.com/office/drawing/2014/main" id="{75F14D4C-FE0A-0B4D-BF4C-9F1FAB3494B9}"/>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Tree>
    <p:extLst>
      <p:ext uri="{BB962C8B-B14F-4D97-AF65-F5344CB8AC3E}">
        <p14:creationId xmlns:p14="http://schemas.microsoft.com/office/powerpoint/2010/main" val="21154888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6" name="Bakgrunnsfarge">
            <a:extLst>
              <a:ext uri="{FF2B5EF4-FFF2-40B4-BE49-F238E27FC236}">
                <a16:creationId xmlns:a16="http://schemas.microsoft.com/office/drawing/2014/main" id="{4E70CF3C-3594-D347-B1A1-61A6EF9A67AE}"/>
              </a:ext>
            </a:extLst>
          </p:cNvPr>
          <p:cNvSpPr/>
          <p:nvPr userDrawn="1"/>
        </p:nvSpPr>
        <p:spPr>
          <a:xfrm>
            <a:off x="0" y="709613"/>
            <a:ext cx="8001002"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lassholder for bunntekst 2">
            <a:extLst>
              <a:ext uri="{FF2B5EF4-FFF2-40B4-BE49-F238E27FC236}">
                <a16:creationId xmlns:a16="http://schemas.microsoft.com/office/drawing/2014/main" id="{70798CD3-62BD-6C49-838C-2330E37E4BB4}"/>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7">
            <a:extLst>
              <a:ext uri="{FF2B5EF4-FFF2-40B4-BE49-F238E27FC236}">
                <a16:creationId xmlns:a16="http://schemas.microsoft.com/office/drawing/2014/main" id="{830CAFD7-80BE-BD45-8B30-9E8B7F38F437}"/>
              </a:ext>
            </a:extLst>
          </p:cNvPr>
          <p:cNvSpPr>
            <a:spLocks noGrp="1"/>
          </p:cNvSpPr>
          <p:nvPr>
            <p:ph type="body" sz="quarter" idx="13" hasCustomPrompt="1"/>
          </p:nvPr>
        </p:nvSpPr>
        <p:spPr>
          <a:xfrm>
            <a:off x="8768180" y="1771661"/>
            <a:ext cx="3090445" cy="467272"/>
          </a:xfrm>
        </p:spPr>
        <p:txBody>
          <a:bodyPr tIns="0" bIns="0" anchor="b" anchorCtr="0">
            <a:no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0" name="Plassholder for tekst 9">
            <a:extLst>
              <a:ext uri="{FF2B5EF4-FFF2-40B4-BE49-F238E27FC236}">
                <a16:creationId xmlns:a16="http://schemas.microsoft.com/office/drawing/2014/main" id="{ED671270-B08C-E04F-B138-B3F5D560AC80}"/>
              </a:ext>
            </a:extLst>
          </p:cNvPr>
          <p:cNvSpPr>
            <a:spLocks noGrp="1"/>
          </p:cNvSpPr>
          <p:nvPr>
            <p:ph type="body" sz="quarter" idx="14"/>
          </p:nvPr>
        </p:nvSpPr>
        <p:spPr>
          <a:xfrm>
            <a:off x="8768180" y="2372283"/>
            <a:ext cx="3961858"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12" name="Plassholder for tekst 11">
            <a:extLst>
              <a:ext uri="{FF2B5EF4-FFF2-40B4-BE49-F238E27FC236}">
                <a16:creationId xmlns:a16="http://schemas.microsoft.com/office/drawing/2014/main" id="{25175808-CE03-7F4C-9483-8BC883E85B00}"/>
              </a:ext>
            </a:extLst>
          </p:cNvPr>
          <p:cNvSpPr>
            <a:spLocks noGrp="1"/>
          </p:cNvSpPr>
          <p:nvPr>
            <p:ph type="body" sz="quarter" idx="15" hasCustomPrompt="1"/>
          </p:nvPr>
        </p:nvSpPr>
        <p:spPr>
          <a:xfrm>
            <a:off x="567875" y="4577961"/>
            <a:ext cx="3002957" cy="2465387"/>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13" name="Plassholder for bilde 8">
            <a:extLst>
              <a:ext uri="{FF2B5EF4-FFF2-40B4-BE49-F238E27FC236}">
                <a16:creationId xmlns:a16="http://schemas.microsoft.com/office/drawing/2014/main" id="{CC6B8A7B-ADEA-B740-8D6A-386930B4AF15}"/>
              </a:ext>
            </a:extLst>
          </p:cNvPr>
          <p:cNvSpPr>
            <a:spLocks noGrp="1"/>
          </p:cNvSpPr>
          <p:nvPr>
            <p:ph type="pic" sz="quarter" idx="16" hasCustomPrompt="1"/>
          </p:nvPr>
        </p:nvSpPr>
        <p:spPr>
          <a:xfrm>
            <a:off x="0" y="709613"/>
            <a:ext cx="4000501" cy="330676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5" name="Plassholder for bilde 8">
            <a:extLst>
              <a:ext uri="{FF2B5EF4-FFF2-40B4-BE49-F238E27FC236}">
                <a16:creationId xmlns:a16="http://schemas.microsoft.com/office/drawing/2014/main" id="{64189A71-13B1-504D-A12F-519B1C5586E5}"/>
              </a:ext>
            </a:extLst>
          </p:cNvPr>
          <p:cNvSpPr>
            <a:spLocks noGrp="1"/>
          </p:cNvSpPr>
          <p:nvPr>
            <p:ph type="pic" sz="quarter" idx="17" hasCustomPrompt="1"/>
          </p:nvPr>
        </p:nvSpPr>
        <p:spPr>
          <a:xfrm>
            <a:off x="4000501" y="709613"/>
            <a:ext cx="4000501"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p:txBody>
      </p:sp>
    </p:spTree>
    <p:extLst>
      <p:ext uri="{BB962C8B-B14F-4D97-AF65-F5344CB8AC3E}">
        <p14:creationId xmlns:p14="http://schemas.microsoft.com/office/powerpoint/2010/main" val="12342661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783935-3B3F-1C4C-9807-08A21172F1F7}"/>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038083AF-5C98-3F48-9D0A-9B65A13D5E81}"/>
              </a:ext>
            </a:extLst>
          </p:cNvPr>
          <p:cNvSpPr>
            <a:spLocks noGrp="1"/>
          </p:cNvSpPr>
          <p:nvPr>
            <p:ph type="ftr" sz="quarter" idx="10"/>
          </p:nvPr>
        </p:nvSpPr>
        <p:spPr/>
        <p:txBody>
          <a:bodyPr/>
          <a:lstStyle/>
          <a:p>
            <a:r>
              <a:rPr lang="en-US" noProof="0"/>
              <a:t>Bunntekst (Sett inn &gt; Topptekst og bunntekst)</a:t>
            </a:r>
          </a:p>
        </p:txBody>
      </p:sp>
      <p:sp>
        <p:nvSpPr>
          <p:cNvPr id="8" name="Plassholder for bilde 8">
            <a:extLst>
              <a:ext uri="{FF2B5EF4-FFF2-40B4-BE49-F238E27FC236}">
                <a16:creationId xmlns:a16="http://schemas.microsoft.com/office/drawing/2014/main" id="{04E44CCD-F6E5-5741-9B84-880173234796}"/>
              </a:ext>
            </a:extLst>
          </p:cNvPr>
          <p:cNvSpPr>
            <a:spLocks noGrp="1"/>
          </p:cNvSpPr>
          <p:nvPr>
            <p:ph type="pic" sz="quarter" idx="16" hasCustomPrompt="1"/>
          </p:nvPr>
        </p:nvSpPr>
        <p:spPr>
          <a:xfrm>
            <a:off x="0" y="2505875"/>
            <a:ext cx="6498522" cy="381814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9" name="Plassholder for tekst 9">
            <a:extLst>
              <a:ext uri="{FF2B5EF4-FFF2-40B4-BE49-F238E27FC236}">
                <a16:creationId xmlns:a16="http://schemas.microsoft.com/office/drawing/2014/main" id="{CBD7B9F8-A19F-F646-BCC8-DAADE866AA47}"/>
              </a:ext>
            </a:extLst>
          </p:cNvPr>
          <p:cNvSpPr>
            <a:spLocks noGrp="1"/>
          </p:cNvSpPr>
          <p:nvPr>
            <p:ph type="body" sz="quarter" idx="14"/>
          </p:nvPr>
        </p:nvSpPr>
        <p:spPr>
          <a:xfrm>
            <a:off x="7198871" y="2657152"/>
            <a:ext cx="4751830"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8229098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icture half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3297" y="967311"/>
            <a:ext cx="5029451" cy="1049792"/>
          </a:xfrm>
        </p:spPr>
        <p:txBody>
          <a:bodyPr/>
          <a:lstStyle>
            <a:lvl1pPr>
              <a:defRPr/>
            </a:lvl1pPr>
          </a:lstStyle>
          <a:p>
            <a:r>
              <a:rPr lang="en-US" noProof="0"/>
              <a:t>Overskrift</a:t>
            </a:r>
          </a:p>
        </p:txBody>
      </p:sp>
      <p:sp>
        <p:nvSpPr>
          <p:cNvPr id="3" name="Content Placeholder 2"/>
          <p:cNvSpPr>
            <a:spLocks noGrp="1"/>
          </p:cNvSpPr>
          <p:nvPr>
            <p:ph idx="1"/>
          </p:nvPr>
        </p:nvSpPr>
        <p:spPr>
          <a:xfrm>
            <a:off x="1064726" y="3223357"/>
            <a:ext cx="501802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155104"/>
            <a:ext cx="5034998" cy="1043539"/>
          </a:xfrm>
        </p:spPr>
        <p:txBody>
          <a:bodyPr tIns="0" bIns="4680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6506278" y="709612"/>
            <a:ext cx="6498522"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23211868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pictures half lef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31586823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pictures half lef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2528850"/>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7193708" y="5977205"/>
            <a:ext cx="5712593"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12170944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icture, tex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1" y="709613"/>
            <a:ext cx="8459305" cy="4819818"/>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9020039" y="1843876"/>
            <a:ext cx="3503655" cy="3367189"/>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9020039" y="1215411"/>
            <a:ext cx="3503655" cy="523246"/>
          </a:xfrm>
        </p:spPr>
        <p:txBody>
          <a:bodyPr tIns="0" bIns="46800" anchor="b" anchorCtr="0">
            <a:normAutofit/>
          </a:bodyPr>
          <a:lstStyle>
            <a:lvl1pPr marL="0" indent="0">
              <a:lnSpc>
                <a:spcPct val="96000"/>
              </a:lnSpc>
              <a:buNone/>
              <a:defRPr sz="2813" spc="-20" baseline="0">
                <a:solidFill>
                  <a:schemeClr val="accent1"/>
                </a:solidFill>
              </a:defRPr>
            </a:lvl1pPr>
          </a:lstStyle>
          <a:p>
            <a:pPr lvl="0"/>
            <a:r>
              <a:rPr lang="en-US" noProof="0"/>
              <a:t>Overskrift</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21453524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lassholder for bilde 9">
            <a:extLst>
              <a:ext uri="{FF2B5EF4-FFF2-40B4-BE49-F238E27FC236}">
                <a16:creationId xmlns:a16="http://schemas.microsoft.com/office/drawing/2014/main" id="{A101017E-4B37-444B-B1F6-5ABC8981BA3C}"/>
              </a:ext>
            </a:extLst>
          </p:cNvPr>
          <p:cNvSpPr>
            <a:spLocks noGrp="1"/>
          </p:cNvSpPr>
          <p:nvPr>
            <p:ph type="pic" sz="quarter" idx="13"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title" hasCustomPrompt="1"/>
          </p:nvPr>
        </p:nvSpPr>
        <p:spPr>
          <a:xfrm>
            <a:off x="1967696" y="4791137"/>
            <a:ext cx="9085316" cy="2524063"/>
          </a:xfrm>
          <a:solidFill>
            <a:schemeClr val="bg1"/>
          </a:solidFill>
        </p:spPr>
        <p:txBody>
          <a:bodyPr lIns="820799" tIns="550800" rIns="820799" bIns="1152000" anchor="b">
            <a:spAutoFit/>
          </a:bodyPr>
          <a:lstStyle>
            <a:lvl1pPr>
              <a:defRPr sz="5626"/>
            </a:lvl1pPr>
          </a:lstStyle>
          <a:p>
            <a:r>
              <a:rPr lang="en-US" noProof="0" dirty="0"/>
              <a:t>Section header</a:t>
            </a:r>
          </a:p>
        </p:txBody>
      </p:sp>
      <p:sp>
        <p:nvSpPr>
          <p:cNvPr id="3" name="Text Placeholder 2"/>
          <p:cNvSpPr>
            <a:spLocks noGrp="1"/>
          </p:cNvSpPr>
          <p:nvPr>
            <p:ph type="body" idx="1"/>
          </p:nvPr>
        </p:nvSpPr>
        <p:spPr>
          <a:xfrm>
            <a:off x="2693981" y="6168989"/>
            <a:ext cx="7859720" cy="1000585"/>
          </a:xfrm>
          <a:prstGeom prst="rect">
            <a:avLst/>
          </a:prstGeom>
        </p:spPr>
        <p:txBody>
          <a:bodyPr>
            <a:normAutofit/>
          </a:bodyPr>
          <a:lstStyle>
            <a:lvl1pPr marL="0" indent="0">
              <a:buNone/>
              <a:defRPr sz="3038">
                <a:solidFill>
                  <a:schemeClr val="accent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noProof="0"/>
              <a:t>Rediger tekststiler i malen</a:t>
            </a:r>
          </a:p>
        </p:txBody>
      </p:sp>
      <p:sp>
        <p:nvSpPr>
          <p:cNvPr id="5" name="Footer Placeholder 4"/>
          <p:cNvSpPr>
            <a:spLocks noGrp="1"/>
          </p:cNvSpPr>
          <p:nvPr>
            <p:ph type="ftr" sz="quarter" idx="11"/>
          </p:nvPr>
        </p:nvSpPr>
        <p:spPr/>
        <p:txBody>
          <a:bodyPr/>
          <a:lstStyle/>
          <a:p>
            <a:r>
              <a:rPr lang="en-US" noProof="0"/>
              <a:t>Bunntekst (Sett inn &gt; Topptekst og bunntekst)</a:t>
            </a:r>
          </a:p>
        </p:txBody>
      </p:sp>
    </p:spTree>
    <p:extLst>
      <p:ext uri="{BB962C8B-B14F-4D97-AF65-F5344CB8AC3E}">
        <p14:creationId xmlns:p14="http://schemas.microsoft.com/office/powerpoint/2010/main" val="22038463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F7872-5C5F-3E48-A277-E35397186A69}"/>
              </a:ext>
            </a:extLst>
          </p:cNvPr>
          <p:cNvSpPr>
            <a:spLocks noGrp="1"/>
          </p:cNvSpPr>
          <p:nvPr>
            <p:ph type="title"/>
          </p:nvPr>
        </p:nvSpPr>
        <p:spPr/>
        <p:txBody>
          <a:bodyPr/>
          <a:lstStyle/>
          <a:p>
            <a:r>
              <a:rPr lang="en-US" noProof="0"/>
              <a:t>Klikk for å redigere tittelstil</a:t>
            </a:r>
          </a:p>
        </p:txBody>
      </p:sp>
      <p:sp>
        <p:nvSpPr>
          <p:cNvPr id="8" name="Bakgrunnsfarge">
            <a:extLst>
              <a:ext uri="{FF2B5EF4-FFF2-40B4-BE49-F238E27FC236}">
                <a16:creationId xmlns:a16="http://schemas.microsoft.com/office/drawing/2014/main" id="{2662495A-6170-CE4B-91E6-E40BD0EC96E7}"/>
              </a:ext>
            </a:extLst>
          </p:cNvPr>
          <p:cNvSpPr/>
          <p:nvPr userDrawn="1"/>
        </p:nvSpPr>
        <p:spPr>
          <a:xfrm>
            <a:off x="-1" y="2506133"/>
            <a:ext cx="13003213" cy="4809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tekst 11">
            <a:extLst>
              <a:ext uri="{FF2B5EF4-FFF2-40B4-BE49-F238E27FC236}">
                <a16:creationId xmlns:a16="http://schemas.microsoft.com/office/drawing/2014/main" id="{6BCDE18C-699B-E745-90B2-B8ED9DD7E47B}"/>
              </a:ext>
            </a:extLst>
          </p:cNvPr>
          <p:cNvSpPr>
            <a:spLocks noGrp="1"/>
          </p:cNvSpPr>
          <p:nvPr>
            <p:ph type="body" sz="quarter" idx="15" hasCustomPrompt="1"/>
          </p:nvPr>
        </p:nvSpPr>
        <p:spPr>
          <a:xfrm>
            <a:off x="177923" y="5823282"/>
            <a:ext cx="3902526" cy="1395663"/>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3" name="Plassholder for bunntekst 2">
            <a:extLst>
              <a:ext uri="{FF2B5EF4-FFF2-40B4-BE49-F238E27FC236}">
                <a16:creationId xmlns:a16="http://schemas.microsoft.com/office/drawing/2014/main" id="{670F7B93-5998-8F41-AAC4-AC4F52D67239}"/>
              </a:ext>
            </a:extLst>
          </p:cNvPr>
          <p:cNvSpPr>
            <a:spLocks noGrp="1"/>
          </p:cNvSpPr>
          <p:nvPr>
            <p:ph type="ftr" sz="quarter" idx="10"/>
          </p:nvPr>
        </p:nvSpPr>
        <p:spPr/>
        <p:txBody>
          <a:bodyPr/>
          <a:lstStyle/>
          <a:p>
            <a:r>
              <a:rPr lang="en-US" noProof="0"/>
              <a:t>Bunntekst (Sett inn &gt; Topptekst og bunntekst)</a:t>
            </a:r>
          </a:p>
        </p:txBody>
      </p:sp>
      <p:sp>
        <p:nvSpPr>
          <p:cNvPr id="10" name="Plassholder for bilde 8">
            <a:extLst>
              <a:ext uri="{FF2B5EF4-FFF2-40B4-BE49-F238E27FC236}">
                <a16:creationId xmlns:a16="http://schemas.microsoft.com/office/drawing/2014/main" id="{74222DA4-BE40-0F48-8DDE-00AB505FC510}"/>
              </a:ext>
            </a:extLst>
          </p:cNvPr>
          <p:cNvSpPr>
            <a:spLocks noGrp="1"/>
          </p:cNvSpPr>
          <p:nvPr>
            <p:ph type="pic" sz="quarter" idx="16" hasCustomPrompt="1"/>
          </p:nvPr>
        </p:nvSpPr>
        <p:spPr>
          <a:xfrm>
            <a:off x="0"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2" name="Plassholder for bilde 8">
            <a:extLst>
              <a:ext uri="{FF2B5EF4-FFF2-40B4-BE49-F238E27FC236}">
                <a16:creationId xmlns:a16="http://schemas.microsoft.com/office/drawing/2014/main" id="{4AF1E496-C6DC-9B42-90B0-AC97CD5D0E7E}"/>
              </a:ext>
            </a:extLst>
          </p:cNvPr>
          <p:cNvSpPr>
            <a:spLocks noGrp="1"/>
          </p:cNvSpPr>
          <p:nvPr>
            <p:ph type="pic" sz="quarter" idx="17" hasCustomPrompt="1"/>
          </p:nvPr>
        </p:nvSpPr>
        <p:spPr>
          <a:xfrm>
            <a:off x="8663145"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1C0E7628-D521-614C-B1A5-70D01FC50E19}"/>
              </a:ext>
            </a:extLst>
          </p:cNvPr>
          <p:cNvSpPr>
            <a:spLocks noGrp="1"/>
          </p:cNvSpPr>
          <p:nvPr>
            <p:ph type="pic" sz="quarter" idx="18" hasCustomPrompt="1"/>
          </p:nvPr>
        </p:nvSpPr>
        <p:spPr>
          <a:xfrm>
            <a:off x="4342179" y="4418309"/>
            <a:ext cx="4317728"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tekst 11">
            <a:extLst>
              <a:ext uri="{FF2B5EF4-FFF2-40B4-BE49-F238E27FC236}">
                <a16:creationId xmlns:a16="http://schemas.microsoft.com/office/drawing/2014/main" id="{C35D86B1-A37C-EB4A-998A-8AF6C0499DF1}"/>
              </a:ext>
            </a:extLst>
          </p:cNvPr>
          <p:cNvSpPr>
            <a:spLocks noGrp="1"/>
          </p:cNvSpPr>
          <p:nvPr>
            <p:ph type="body" sz="quarter" idx="19" hasCustomPrompt="1"/>
          </p:nvPr>
        </p:nvSpPr>
        <p:spPr>
          <a:xfrm>
            <a:off x="4621335" y="2723949"/>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dirty="0" err="1"/>
              <a:t>Tekst</a:t>
            </a:r>
            <a:r>
              <a:rPr lang="en-US" noProof="0" dirty="0"/>
              <a:t> </a:t>
            </a:r>
          </a:p>
        </p:txBody>
      </p:sp>
      <p:sp>
        <p:nvSpPr>
          <p:cNvPr id="15" name="Plassholder for tekst 11">
            <a:extLst>
              <a:ext uri="{FF2B5EF4-FFF2-40B4-BE49-F238E27FC236}">
                <a16:creationId xmlns:a16="http://schemas.microsoft.com/office/drawing/2014/main" id="{2FDD1CB7-033C-164D-967B-541480D10E64}"/>
              </a:ext>
            </a:extLst>
          </p:cNvPr>
          <p:cNvSpPr>
            <a:spLocks noGrp="1"/>
          </p:cNvSpPr>
          <p:nvPr>
            <p:ph type="body" sz="quarter" idx="20" hasCustomPrompt="1"/>
          </p:nvPr>
        </p:nvSpPr>
        <p:spPr>
          <a:xfrm>
            <a:off x="9066728" y="5631192"/>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17500362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ictures with caption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8" name="Tekst">
            <a:extLst>
              <a:ext uri="{FF2B5EF4-FFF2-40B4-BE49-F238E27FC236}">
                <a16:creationId xmlns:a16="http://schemas.microsoft.com/office/drawing/2014/main" id="{1223F2C1-3ABA-E04D-B83E-4B9D716ED565}"/>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19" name="Navn">
            <a:extLst>
              <a:ext uri="{FF2B5EF4-FFF2-40B4-BE49-F238E27FC236}">
                <a16:creationId xmlns:a16="http://schemas.microsoft.com/office/drawing/2014/main" id="{290A23C2-9BA4-AD4A-817E-398AB6FB500A}"/>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1" name="Plassholder for bilde 10">
            <a:extLst>
              <a:ext uri="{FF2B5EF4-FFF2-40B4-BE49-F238E27FC236}">
                <a16:creationId xmlns:a16="http://schemas.microsoft.com/office/drawing/2014/main" id="{FE70503A-D614-8548-8D95-31E976784AA9}"/>
              </a:ext>
            </a:extLst>
          </p:cNvPr>
          <p:cNvSpPr>
            <a:spLocks noGrp="1"/>
          </p:cNvSpPr>
          <p:nvPr>
            <p:ph type="pic" sz="quarter" idx="26" hasCustomPrompt="1"/>
          </p:nvPr>
        </p:nvSpPr>
        <p:spPr>
          <a:xfrm>
            <a:off x="4872581"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2" name="Tekst">
            <a:extLst>
              <a:ext uri="{FF2B5EF4-FFF2-40B4-BE49-F238E27FC236}">
                <a16:creationId xmlns:a16="http://schemas.microsoft.com/office/drawing/2014/main" id="{E1D3587B-ABF7-8B40-AFDC-AA185BCE751E}"/>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E35756FB-B499-1C45-B5DF-B7A5D50984A6}"/>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Plassholder for bilde 10">
            <a:extLst>
              <a:ext uri="{FF2B5EF4-FFF2-40B4-BE49-F238E27FC236}">
                <a16:creationId xmlns:a16="http://schemas.microsoft.com/office/drawing/2014/main" id="{0F4BAC09-AF76-0448-88F7-01A04AF83189}"/>
              </a:ext>
            </a:extLst>
          </p:cNvPr>
          <p:cNvSpPr>
            <a:spLocks noGrp="1"/>
          </p:cNvSpPr>
          <p:nvPr>
            <p:ph type="pic" sz="quarter" idx="29" hasCustomPrompt="1"/>
          </p:nvPr>
        </p:nvSpPr>
        <p:spPr>
          <a:xfrm>
            <a:off x="8605337"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Tree>
    <p:extLst>
      <p:ext uri="{BB962C8B-B14F-4D97-AF65-F5344CB8AC3E}">
        <p14:creationId xmlns:p14="http://schemas.microsoft.com/office/powerpoint/2010/main" val="6758854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5" name="bakgrunn">
            <a:extLst>
              <a:ext uri="{FF2B5EF4-FFF2-40B4-BE49-F238E27FC236}">
                <a16:creationId xmlns:a16="http://schemas.microsoft.com/office/drawing/2014/main" id="{416AB268-EE05-6944-AA00-BEE1B0BECFB8}"/>
              </a:ext>
            </a:extLst>
          </p:cNvPr>
          <p:cNvSpPr/>
          <p:nvPr userDrawn="1"/>
        </p:nvSpPr>
        <p:spPr>
          <a:xfrm>
            <a:off x="721358"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4"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6" name="bakgrunn">
            <a:extLst>
              <a:ext uri="{FF2B5EF4-FFF2-40B4-BE49-F238E27FC236}">
                <a16:creationId xmlns:a16="http://schemas.microsoft.com/office/drawing/2014/main" id="{5ACC7CC9-9365-F645-BB80-4B6777CF7CC1}"/>
              </a:ext>
            </a:extLst>
          </p:cNvPr>
          <p:cNvSpPr/>
          <p:nvPr userDrawn="1"/>
        </p:nvSpPr>
        <p:spPr>
          <a:xfrm>
            <a:off x="4739905"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kst">
            <a:extLst>
              <a:ext uri="{FF2B5EF4-FFF2-40B4-BE49-F238E27FC236}">
                <a16:creationId xmlns:a16="http://schemas.microsoft.com/office/drawing/2014/main" id="{C4FBC6D2-C80B-444E-8422-2947D396CEB1}"/>
              </a:ext>
            </a:extLst>
          </p:cNvPr>
          <p:cNvSpPr>
            <a:spLocks noGrp="1"/>
          </p:cNvSpPr>
          <p:nvPr>
            <p:ph type="body" sz="quarter" idx="24" hasCustomPrompt="1"/>
          </p:nvPr>
        </p:nvSpPr>
        <p:spPr>
          <a:xfrm>
            <a:off x="5071061"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4EB26B37-B588-7346-A58B-C5DC58973BBE}"/>
              </a:ext>
            </a:extLst>
          </p:cNvPr>
          <p:cNvSpPr>
            <a:spLocks noGrp="1"/>
          </p:cNvSpPr>
          <p:nvPr>
            <p:ph type="body" sz="quarter" idx="25" hasCustomPrompt="1"/>
          </p:nvPr>
        </p:nvSpPr>
        <p:spPr>
          <a:xfrm>
            <a:off x="5071843"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dirty="0" err="1"/>
              <a:t>Overskrift</a:t>
            </a:r>
            <a:endParaRPr lang="en-US" noProof="0" dirty="0"/>
          </a:p>
        </p:txBody>
      </p:sp>
      <p:sp>
        <p:nvSpPr>
          <p:cNvPr id="26" name="bakgrunn">
            <a:extLst>
              <a:ext uri="{FF2B5EF4-FFF2-40B4-BE49-F238E27FC236}">
                <a16:creationId xmlns:a16="http://schemas.microsoft.com/office/drawing/2014/main" id="{E0996701-1146-E14D-A709-36BD30E7C39B}"/>
              </a:ext>
            </a:extLst>
          </p:cNvPr>
          <p:cNvSpPr/>
          <p:nvPr userDrawn="1"/>
        </p:nvSpPr>
        <p:spPr>
          <a:xfrm>
            <a:off x="8758452"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Tekst">
            <a:extLst>
              <a:ext uri="{FF2B5EF4-FFF2-40B4-BE49-F238E27FC236}">
                <a16:creationId xmlns:a16="http://schemas.microsoft.com/office/drawing/2014/main" id="{85A70BB2-D42C-824A-8D7C-7890F7EA5C91}"/>
              </a:ext>
            </a:extLst>
          </p:cNvPr>
          <p:cNvSpPr>
            <a:spLocks noGrp="1"/>
          </p:cNvSpPr>
          <p:nvPr>
            <p:ph type="body" sz="quarter" idx="26" hasCustomPrompt="1"/>
          </p:nvPr>
        </p:nvSpPr>
        <p:spPr>
          <a:xfrm>
            <a:off x="9089608"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8" name="Navn">
            <a:extLst>
              <a:ext uri="{FF2B5EF4-FFF2-40B4-BE49-F238E27FC236}">
                <a16:creationId xmlns:a16="http://schemas.microsoft.com/office/drawing/2014/main" id="{C0CB1A72-556C-674A-B2DB-1B5EEC43B8C0}"/>
              </a:ext>
            </a:extLst>
          </p:cNvPr>
          <p:cNvSpPr>
            <a:spLocks noGrp="1"/>
          </p:cNvSpPr>
          <p:nvPr>
            <p:ph type="body" sz="quarter" idx="27" hasCustomPrompt="1"/>
          </p:nvPr>
        </p:nvSpPr>
        <p:spPr>
          <a:xfrm>
            <a:off x="9090390"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308359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en-US" noProof="0"/>
          </a:p>
        </p:txBody>
      </p:sp>
      <p:sp>
        <p:nvSpPr>
          <p:cNvPr id="3" name="Content Placeholder 2"/>
          <p:cNvSpPr>
            <a:spLocks noGrp="1"/>
          </p:cNvSpPr>
          <p:nvPr>
            <p:ph idx="1"/>
          </p:nvPr>
        </p:nvSpPr>
        <p:spPr>
          <a:xfrm>
            <a:off x="1053295" y="3167500"/>
            <a:ext cx="10897405" cy="3381734"/>
          </a:xfrm>
          <a:prstGeom prst="rect">
            <a:avLst/>
          </a:prstGeom>
        </p:spPr>
        <p:txBody>
          <a:body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6351588"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2906995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E6A1C5-6C26-6A4D-A838-022CE3F82978}"/>
              </a:ext>
            </a:extLst>
          </p:cNvPr>
          <p:cNvSpPr>
            <a:spLocks noGrp="1"/>
          </p:cNvSpPr>
          <p:nvPr>
            <p:ph type="title"/>
          </p:nvPr>
        </p:nvSpPr>
        <p:spPr/>
        <p:txBody>
          <a:bodyPr/>
          <a:lstStyle/>
          <a:p>
            <a:r>
              <a:rPr lang="nb-NO" noProof="0"/>
              <a:t>Klikk for å redigere tittelstil</a:t>
            </a:r>
            <a:endParaRPr lang="en-US" noProof="0"/>
          </a:p>
        </p:txBody>
      </p:sp>
      <p:sp>
        <p:nvSpPr>
          <p:cNvPr id="3" name="Plassholder for bunntekst 2">
            <a:extLst>
              <a:ext uri="{FF2B5EF4-FFF2-40B4-BE49-F238E27FC236}">
                <a16:creationId xmlns:a16="http://schemas.microsoft.com/office/drawing/2014/main" id="{1CFB0F7C-CA54-594D-B11B-61C93E3AF9C2}"/>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13825853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agonal picture righ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5728274" y="709613"/>
            <a:ext cx="7272648" cy="6605587"/>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48" h="6605587">
                <a:moveTo>
                  <a:pt x="3691518" y="4801"/>
                </a:moveTo>
                <a:lnTo>
                  <a:pt x="7272648" y="0"/>
                </a:lnTo>
                <a:lnTo>
                  <a:pt x="7272648" y="6605587"/>
                </a:lnTo>
                <a:lnTo>
                  <a:pt x="0" y="6605587"/>
                </a:lnTo>
                <a:lnTo>
                  <a:pt x="3691518" y="4801"/>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1053296"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1495614"/>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25935275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diag. pictures, caption below">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BF148CE6-86B0-4743-9DC0-28798B06EF53}"/>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11">
            <a:extLst>
              <a:ext uri="{FF2B5EF4-FFF2-40B4-BE49-F238E27FC236}">
                <a16:creationId xmlns:a16="http://schemas.microsoft.com/office/drawing/2014/main" id="{8A3B9DD4-D879-F24B-9263-EFE3C3DA4E17}"/>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
        <p:nvSpPr>
          <p:cNvPr id="9" name="Plassholder for bilde 8">
            <a:extLst>
              <a:ext uri="{FF2B5EF4-FFF2-40B4-BE49-F238E27FC236}">
                <a16:creationId xmlns:a16="http://schemas.microsoft.com/office/drawing/2014/main" id="{7C967AB6-AAAD-724F-80F9-BD2969C0296C}"/>
              </a:ext>
            </a:extLst>
          </p:cNvPr>
          <p:cNvSpPr>
            <a:spLocks noGrp="1"/>
          </p:cNvSpPr>
          <p:nvPr>
            <p:ph type="pic" sz="quarter" idx="16" hasCustomPrompt="1"/>
          </p:nvPr>
        </p:nvSpPr>
        <p:spPr>
          <a:xfrm>
            <a:off x="-2" y="709612"/>
            <a:ext cx="7842251" cy="4833937"/>
          </a:xfrm>
          <a:custGeom>
            <a:avLst/>
            <a:gdLst>
              <a:gd name="connsiteX0" fmla="*/ 0 w 7851776"/>
              <a:gd name="connsiteY0" fmla="*/ 0 h 4833937"/>
              <a:gd name="connsiteX1" fmla="*/ 7851776 w 7851776"/>
              <a:gd name="connsiteY1" fmla="*/ 0 h 4833937"/>
              <a:gd name="connsiteX2" fmla="*/ 7851776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8102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0736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146676 w 7851776"/>
              <a:gd name="connsiteY2" fmla="*/ 4833937 h 4833937"/>
              <a:gd name="connsiteX3" fmla="*/ 0 w 7851776"/>
              <a:gd name="connsiteY3" fmla="*/ 4833937 h 4833937"/>
              <a:gd name="connsiteX4" fmla="*/ 0 w 7851776"/>
              <a:gd name="connsiteY4" fmla="*/ 0 h 4833937"/>
              <a:gd name="connsiteX0" fmla="*/ 0 w 7708901"/>
              <a:gd name="connsiteY0" fmla="*/ 0 h 4833937"/>
              <a:gd name="connsiteX1" fmla="*/ 7708901 w 7708901"/>
              <a:gd name="connsiteY1" fmla="*/ 3175 h 4833937"/>
              <a:gd name="connsiteX2" fmla="*/ 5146676 w 7708901"/>
              <a:gd name="connsiteY2" fmla="*/ 4833937 h 4833937"/>
              <a:gd name="connsiteX3" fmla="*/ 0 w 7708901"/>
              <a:gd name="connsiteY3" fmla="*/ 4833937 h 4833937"/>
              <a:gd name="connsiteX4" fmla="*/ 0 w 7708901"/>
              <a:gd name="connsiteY4" fmla="*/ 0 h 4833937"/>
              <a:gd name="connsiteX0" fmla="*/ 0 w 7842251"/>
              <a:gd name="connsiteY0" fmla="*/ 0 h 4833937"/>
              <a:gd name="connsiteX1" fmla="*/ 7842251 w 7842251"/>
              <a:gd name="connsiteY1" fmla="*/ 3175 h 4833937"/>
              <a:gd name="connsiteX2" fmla="*/ 5146676 w 7842251"/>
              <a:gd name="connsiteY2" fmla="*/ 4833937 h 4833937"/>
              <a:gd name="connsiteX3" fmla="*/ 0 w 7842251"/>
              <a:gd name="connsiteY3" fmla="*/ 4833937 h 4833937"/>
              <a:gd name="connsiteX4" fmla="*/ 0 w 7842251"/>
              <a:gd name="connsiteY4" fmla="*/ 0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251" h="4833937">
                <a:moveTo>
                  <a:pt x="0" y="0"/>
                </a:moveTo>
                <a:lnTo>
                  <a:pt x="7842251" y="3175"/>
                </a:lnTo>
                <a:lnTo>
                  <a:pt x="5146676" y="4833937"/>
                </a:lnTo>
                <a:lnTo>
                  <a:pt x="0" y="4833937"/>
                </a:lnTo>
                <a:lnTo>
                  <a:pt x="0" y="0"/>
                </a:lnTo>
                <a:close/>
              </a:path>
            </a:pathLst>
          </a:custGeom>
          <a:pattFill prst="ltDnDiag">
            <a:fgClr>
              <a:schemeClr val="bg1">
                <a:lumMod val="95000"/>
              </a:schemeClr>
            </a:fgClr>
            <a:bgClr>
              <a:schemeClr val="bg1">
                <a:lumMod val="85000"/>
              </a:schemeClr>
            </a:bgClr>
          </a:pattFill>
        </p:spPr>
        <p:txBody>
          <a:bodyPr tIns="0" rIns="108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76D1921A-B366-674E-9E95-416F56F7BF51}"/>
              </a:ext>
            </a:extLst>
          </p:cNvPr>
          <p:cNvSpPr>
            <a:spLocks noGrp="1"/>
          </p:cNvSpPr>
          <p:nvPr>
            <p:ph type="pic" sz="quarter" idx="19" hasCustomPrompt="1"/>
          </p:nvPr>
        </p:nvSpPr>
        <p:spPr>
          <a:xfrm>
            <a:off x="5159376" y="709612"/>
            <a:ext cx="7845426" cy="4833937"/>
          </a:xfrm>
          <a:custGeom>
            <a:avLst/>
            <a:gdLst>
              <a:gd name="connsiteX0" fmla="*/ 0 w 7880351"/>
              <a:gd name="connsiteY0" fmla="*/ 0 h 4833937"/>
              <a:gd name="connsiteX1" fmla="*/ 7880351 w 7880351"/>
              <a:gd name="connsiteY1" fmla="*/ 0 h 4833937"/>
              <a:gd name="connsiteX2" fmla="*/ 7880351 w 7880351"/>
              <a:gd name="connsiteY2" fmla="*/ 4833937 h 4833937"/>
              <a:gd name="connsiteX3" fmla="*/ 0 w 7880351"/>
              <a:gd name="connsiteY3" fmla="*/ 4833937 h 4833937"/>
              <a:gd name="connsiteX4" fmla="*/ 0 w 7880351"/>
              <a:gd name="connsiteY4" fmla="*/ 0 h 4833937"/>
              <a:gd name="connsiteX0" fmla="*/ 1654175 w 7880351"/>
              <a:gd name="connsiteY0" fmla="*/ 0 h 4840287"/>
              <a:gd name="connsiteX1" fmla="*/ 7880351 w 7880351"/>
              <a:gd name="connsiteY1" fmla="*/ 6350 h 4840287"/>
              <a:gd name="connsiteX2" fmla="*/ 7880351 w 7880351"/>
              <a:gd name="connsiteY2" fmla="*/ 4840287 h 4840287"/>
              <a:gd name="connsiteX3" fmla="*/ 0 w 7880351"/>
              <a:gd name="connsiteY3" fmla="*/ 4840287 h 4840287"/>
              <a:gd name="connsiteX4" fmla="*/ 1654175 w 7880351"/>
              <a:gd name="connsiteY4" fmla="*/ 0 h 4840287"/>
              <a:gd name="connsiteX0" fmla="*/ 3038475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3038475 w 7880351"/>
              <a:gd name="connsiteY4" fmla="*/ 3175 h 4833937"/>
              <a:gd name="connsiteX0" fmla="*/ 2730500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2730500 w 7880351"/>
              <a:gd name="connsiteY4" fmla="*/ 3175 h 4833937"/>
              <a:gd name="connsiteX0" fmla="*/ 2314575 w 7464426"/>
              <a:gd name="connsiteY0" fmla="*/ 3175 h 4833937"/>
              <a:gd name="connsiteX1" fmla="*/ 7464426 w 7464426"/>
              <a:gd name="connsiteY1" fmla="*/ 0 h 4833937"/>
              <a:gd name="connsiteX2" fmla="*/ 7464426 w 7464426"/>
              <a:gd name="connsiteY2" fmla="*/ 4833937 h 4833937"/>
              <a:gd name="connsiteX3" fmla="*/ 0 w 7464426"/>
              <a:gd name="connsiteY3" fmla="*/ 4833937 h 4833937"/>
              <a:gd name="connsiteX4" fmla="*/ 2314575 w 7464426"/>
              <a:gd name="connsiteY4" fmla="*/ 3175 h 4833937"/>
              <a:gd name="connsiteX0" fmla="*/ 2695575 w 7845426"/>
              <a:gd name="connsiteY0" fmla="*/ 3175 h 4833937"/>
              <a:gd name="connsiteX1" fmla="*/ 7845426 w 7845426"/>
              <a:gd name="connsiteY1" fmla="*/ 0 h 4833937"/>
              <a:gd name="connsiteX2" fmla="*/ 7845426 w 7845426"/>
              <a:gd name="connsiteY2" fmla="*/ 4833937 h 4833937"/>
              <a:gd name="connsiteX3" fmla="*/ 0 w 7845426"/>
              <a:gd name="connsiteY3" fmla="*/ 4833937 h 4833937"/>
              <a:gd name="connsiteX4" fmla="*/ 2695575 w 7845426"/>
              <a:gd name="connsiteY4" fmla="*/ 3175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26" h="4833937">
                <a:moveTo>
                  <a:pt x="2695575" y="3175"/>
                </a:moveTo>
                <a:lnTo>
                  <a:pt x="7845426" y="0"/>
                </a:lnTo>
                <a:lnTo>
                  <a:pt x="7845426" y="4833937"/>
                </a:lnTo>
                <a:lnTo>
                  <a:pt x="0" y="4833937"/>
                </a:lnTo>
                <a:lnTo>
                  <a:pt x="2695575" y="3175"/>
                </a:lnTo>
                <a:close/>
              </a:path>
            </a:pathLst>
          </a:custGeom>
          <a:pattFill prst="ltDnDiag">
            <a:fgClr>
              <a:schemeClr val="bg1">
                <a:lumMod val="95000"/>
              </a:schemeClr>
            </a:fgClr>
            <a:bgClr>
              <a:schemeClr val="bg1">
                <a:lumMod val="85000"/>
              </a:schemeClr>
            </a:bgClr>
          </a:pattFill>
        </p:spPr>
        <p:txBody>
          <a:bodyPr lIns="2520000" tIns="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38045866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diag. pictur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4653776" y="712789"/>
            <a:ext cx="8349515" cy="6602412"/>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 name="connsiteX0" fmla="*/ 3691518 w 8343165"/>
              <a:gd name="connsiteY0" fmla="*/ 4801 h 6605587"/>
              <a:gd name="connsiteX1" fmla="*/ 8343165 w 8343165"/>
              <a:gd name="connsiteY1" fmla="*/ 0 h 6605587"/>
              <a:gd name="connsiteX2" fmla="*/ 7272648 w 8343165"/>
              <a:gd name="connsiteY2" fmla="*/ 6605587 h 6605587"/>
              <a:gd name="connsiteX3" fmla="*/ 0 w 8343165"/>
              <a:gd name="connsiteY3" fmla="*/ 6605587 h 6605587"/>
              <a:gd name="connsiteX4" fmla="*/ 3691518 w 8343165"/>
              <a:gd name="connsiteY4" fmla="*/ 4801 h 6605587"/>
              <a:gd name="connsiteX0" fmla="*/ 3691518 w 8349515"/>
              <a:gd name="connsiteY0" fmla="*/ 1626 h 6602412"/>
              <a:gd name="connsiteX1" fmla="*/ 8349515 w 8349515"/>
              <a:gd name="connsiteY1" fmla="*/ 0 h 6602412"/>
              <a:gd name="connsiteX2" fmla="*/ 7272648 w 8349515"/>
              <a:gd name="connsiteY2" fmla="*/ 6602412 h 6602412"/>
              <a:gd name="connsiteX3" fmla="*/ 0 w 8349515"/>
              <a:gd name="connsiteY3" fmla="*/ 6602412 h 6602412"/>
              <a:gd name="connsiteX4" fmla="*/ 3691518 w 8349515"/>
              <a:gd name="connsiteY4" fmla="*/ 1626 h 6602412"/>
              <a:gd name="connsiteX0" fmla="*/ 3691518 w 8349515"/>
              <a:gd name="connsiteY0" fmla="*/ 1626 h 6602412"/>
              <a:gd name="connsiteX1" fmla="*/ 8349515 w 8349515"/>
              <a:gd name="connsiteY1" fmla="*/ 0 h 6602412"/>
              <a:gd name="connsiteX2" fmla="*/ 8348973 w 8349515"/>
              <a:gd name="connsiteY2" fmla="*/ 6599237 h 6602412"/>
              <a:gd name="connsiteX3" fmla="*/ 0 w 8349515"/>
              <a:gd name="connsiteY3" fmla="*/ 6602412 h 6602412"/>
              <a:gd name="connsiteX4" fmla="*/ 3691518 w 8349515"/>
              <a:gd name="connsiteY4" fmla="*/ 1626 h 66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515" h="6602412">
                <a:moveTo>
                  <a:pt x="3691518" y="1626"/>
                </a:moveTo>
                <a:lnTo>
                  <a:pt x="8349515" y="0"/>
                </a:lnTo>
                <a:cubicBezTo>
                  <a:pt x="8349334" y="2199746"/>
                  <a:pt x="8349154" y="4399491"/>
                  <a:pt x="8348973" y="6599237"/>
                </a:cubicBezTo>
                <a:lnTo>
                  <a:pt x="0" y="6602412"/>
                </a:lnTo>
                <a:lnTo>
                  <a:pt x="3691518" y="1626"/>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5" name="Plassholder for bilde 4">
            <a:extLst>
              <a:ext uri="{FF2B5EF4-FFF2-40B4-BE49-F238E27FC236}">
                <a16:creationId xmlns:a16="http://schemas.microsoft.com/office/drawing/2014/main" id="{0EB93A4E-A4F8-9D43-9AA5-CCB8AF93704F}"/>
              </a:ext>
            </a:extLst>
          </p:cNvPr>
          <p:cNvSpPr>
            <a:spLocks noGrp="1"/>
          </p:cNvSpPr>
          <p:nvPr>
            <p:ph type="pic" sz="quarter" idx="17" hasCustomPrompt="1"/>
          </p:nvPr>
        </p:nvSpPr>
        <p:spPr>
          <a:xfrm>
            <a:off x="0" y="712788"/>
            <a:ext cx="8332788" cy="6611937"/>
          </a:xfrm>
          <a:custGeom>
            <a:avLst/>
            <a:gdLst>
              <a:gd name="connsiteX0" fmla="*/ 0 w 8364538"/>
              <a:gd name="connsiteY0" fmla="*/ 0 h 6602412"/>
              <a:gd name="connsiteX1" fmla="*/ 8364538 w 8364538"/>
              <a:gd name="connsiteY1" fmla="*/ 0 h 6602412"/>
              <a:gd name="connsiteX2" fmla="*/ 8364538 w 8364538"/>
              <a:gd name="connsiteY2" fmla="*/ 6602412 h 6602412"/>
              <a:gd name="connsiteX3" fmla="*/ 0 w 8364538"/>
              <a:gd name="connsiteY3" fmla="*/ 6602412 h 6602412"/>
              <a:gd name="connsiteX4" fmla="*/ 0 w 8364538"/>
              <a:gd name="connsiteY4" fmla="*/ 0 h 6602412"/>
              <a:gd name="connsiteX0" fmla="*/ 0 w 8364538"/>
              <a:gd name="connsiteY0" fmla="*/ 0 h 6602412"/>
              <a:gd name="connsiteX1" fmla="*/ 8332788 w 8364538"/>
              <a:gd name="connsiteY1" fmla="*/ 3175 h 6602412"/>
              <a:gd name="connsiteX2" fmla="*/ 8364538 w 8364538"/>
              <a:gd name="connsiteY2" fmla="*/ 6602412 h 6602412"/>
              <a:gd name="connsiteX3" fmla="*/ 0 w 8364538"/>
              <a:gd name="connsiteY3" fmla="*/ 6602412 h 6602412"/>
              <a:gd name="connsiteX4" fmla="*/ 0 w 8364538"/>
              <a:gd name="connsiteY4" fmla="*/ 0 h 6602412"/>
              <a:gd name="connsiteX0" fmla="*/ 0 w 8332788"/>
              <a:gd name="connsiteY0" fmla="*/ 0 h 6611937"/>
              <a:gd name="connsiteX1" fmla="*/ 8332788 w 8332788"/>
              <a:gd name="connsiteY1" fmla="*/ 3175 h 6611937"/>
              <a:gd name="connsiteX2" fmla="*/ 6380163 w 8332788"/>
              <a:gd name="connsiteY2" fmla="*/ 6611937 h 6611937"/>
              <a:gd name="connsiteX3" fmla="*/ 0 w 8332788"/>
              <a:gd name="connsiteY3" fmla="*/ 6602412 h 6611937"/>
              <a:gd name="connsiteX4" fmla="*/ 0 w 8332788"/>
              <a:gd name="connsiteY4" fmla="*/ 0 h 6611937"/>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11937"/>
              <a:gd name="connsiteX1" fmla="*/ 8332788 w 8332788"/>
              <a:gd name="connsiteY1" fmla="*/ 3175 h 6611937"/>
              <a:gd name="connsiteX2" fmla="*/ 4649788 w 8332788"/>
              <a:gd name="connsiteY2" fmla="*/ 6611937 h 6611937"/>
              <a:gd name="connsiteX3" fmla="*/ 0 w 8332788"/>
              <a:gd name="connsiteY3" fmla="*/ 6602412 h 6611937"/>
              <a:gd name="connsiteX4" fmla="*/ 0 w 8332788"/>
              <a:gd name="connsiteY4" fmla="*/ 0 h 66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788" h="6611937">
                <a:moveTo>
                  <a:pt x="0" y="0"/>
                </a:moveTo>
                <a:lnTo>
                  <a:pt x="8332788" y="3175"/>
                </a:lnTo>
                <a:lnTo>
                  <a:pt x="4649788" y="6611937"/>
                </a:lnTo>
                <a:lnTo>
                  <a:pt x="0" y="6602412"/>
                </a:lnTo>
                <a:lnTo>
                  <a:pt x="0" y="0"/>
                </a:lnTo>
                <a:close/>
              </a:path>
            </a:pathLst>
          </a:custGeom>
          <a:pattFill prst="ltDnDiag">
            <a:fgClr>
              <a:schemeClr val="bg1">
                <a:lumMod val="95000"/>
              </a:schemeClr>
            </a:fgClr>
            <a:bgClr>
              <a:schemeClr val="bg1">
                <a:lumMod val="85000"/>
              </a:schemeClr>
            </a:bgClr>
          </a:pattFill>
        </p:spPr>
        <p:txBody>
          <a:bodyPr>
            <a:normAutofit/>
          </a:bodyPr>
          <a:lstStyle>
            <a:lvl1pPr marL="0" marR="0" indent="0" algn="l"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baseline="0"/>
            </a:lvl1pPr>
          </a:lstStyle>
          <a:p>
            <a:pPr marL="457200" marR="0" lvl="0" indent="-457200" algn="l" defTabSz="975208" rtl="0" eaLnBrk="1" fontAlgn="auto" latinLnBrk="0" hangingPunct="1">
              <a:lnSpc>
                <a:spcPct val="109000"/>
              </a:lnSpc>
              <a:spcBef>
                <a:spcPts val="0"/>
              </a:spcBef>
              <a:spcAft>
                <a:spcPts val="0"/>
              </a:spcAft>
              <a:buClrTx/>
              <a:buSzPct val="110000"/>
              <a:tabLst/>
              <a:defRPr/>
            </a:pPr>
            <a:r>
              <a:rPr kumimoji="0" lang="en-US" sz="2363" b="0" i="0" u="none" strike="noStrike" kern="1200" cap="none" spc="0" normalizeH="0" baseline="0" noProof="0">
                <a:ln>
                  <a:noFill/>
                </a:ln>
                <a:solidFill>
                  <a:srgbClr val="414042"/>
                </a:solidFill>
                <a:effectLst/>
                <a:uLnTx/>
                <a:uFillTx/>
                <a:latin typeface="Calibri Light" panose="020F0502020204030204" pitchFamily="34" charset="0"/>
                <a:ea typeface="+mn-ea"/>
                <a:cs typeface="Calibri Light" panose="020F0502020204030204" pitchFamily="34" charset="0"/>
              </a:rPr>
              <a:t>Dra og slipp eller klikk på ikonet. Bruk «Beskjær»-funksjonen for å endre utsnitt</a:t>
            </a:r>
          </a:p>
          <a:p>
            <a:endParaRPr lang="en-US" noProof="0"/>
          </a:p>
        </p:txBody>
      </p:sp>
    </p:spTree>
    <p:extLst>
      <p:ext uri="{BB962C8B-B14F-4D97-AF65-F5344CB8AC3E}">
        <p14:creationId xmlns:p14="http://schemas.microsoft.com/office/powerpoint/2010/main" val="13902803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C2A809B-3C21-3441-9872-C326B9A59E3A}"/>
              </a:ext>
            </a:extLst>
          </p:cNvPr>
          <p:cNvSpPr>
            <a:spLocks noGrp="1"/>
          </p:cNvSpPr>
          <p:nvPr>
            <p:ph type="ftr" sz="quarter" idx="10"/>
          </p:nvPr>
        </p:nvSpPr>
        <p:spPr/>
        <p:txBody>
          <a:bodyPr/>
          <a:lstStyle/>
          <a:p>
            <a:r>
              <a:rPr lang="en-US" noProof="0"/>
              <a:t>Bunntekst (Sett inn &gt; Topptekst og bunntekst)</a:t>
            </a:r>
          </a:p>
        </p:txBody>
      </p:sp>
      <p:sp>
        <p:nvSpPr>
          <p:cNvPr id="6" name="Plassholder for bilde 9">
            <a:extLst>
              <a:ext uri="{FF2B5EF4-FFF2-40B4-BE49-F238E27FC236}">
                <a16:creationId xmlns:a16="http://schemas.microsoft.com/office/drawing/2014/main" id="{75F14D4C-FE0A-0B4D-BF4C-9F1FAB3494B9}"/>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Tree>
    <p:extLst>
      <p:ext uri="{BB962C8B-B14F-4D97-AF65-F5344CB8AC3E}">
        <p14:creationId xmlns:p14="http://schemas.microsoft.com/office/powerpoint/2010/main" val="3710599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E6A1C5-6C26-6A4D-A838-022CE3F82978}"/>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1CFB0F7C-CA54-594D-B11B-61C93E3AF9C2}"/>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24612709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98359B-EF65-0142-A105-89836B4704D8}"/>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10903223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Graph on wh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9D93F-F5D4-BF49-9420-0B955D137B8F}"/>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B8F9F972-A1F3-E24F-9F24-1A1A0A6C91F5}"/>
              </a:ext>
            </a:extLst>
          </p:cNvPr>
          <p:cNvSpPr>
            <a:spLocks noGrp="1"/>
          </p:cNvSpPr>
          <p:nvPr>
            <p:ph type="ftr" sz="quarter" idx="10"/>
          </p:nvPr>
        </p:nvSpPr>
        <p:spPr/>
        <p:txBody>
          <a:bodyPr/>
          <a:lstStyle/>
          <a:p>
            <a:r>
              <a:rPr lang="en-US" noProof="0"/>
              <a:t>Bunntekst (Sett inn &gt; Topptekst og bunntekst)</a:t>
            </a:r>
          </a:p>
        </p:txBody>
      </p:sp>
      <p:sp>
        <p:nvSpPr>
          <p:cNvPr id="9" name="Plassholder for diagram 8">
            <a:extLst>
              <a:ext uri="{FF2B5EF4-FFF2-40B4-BE49-F238E27FC236}">
                <a16:creationId xmlns:a16="http://schemas.microsoft.com/office/drawing/2014/main" id="{37D827B0-8F4C-164E-964A-A208105EC7BF}"/>
              </a:ext>
            </a:extLst>
          </p:cNvPr>
          <p:cNvSpPr>
            <a:spLocks noGrp="1"/>
          </p:cNvSpPr>
          <p:nvPr>
            <p:ph type="chart" sz="quarter" idx="11" hasCustomPrompt="1"/>
          </p:nvPr>
        </p:nvSpPr>
        <p:spPr>
          <a:xfrm>
            <a:off x="171450" y="2371725"/>
            <a:ext cx="6700838" cy="4329113"/>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
        <p:nvSpPr>
          <p:cNvPr id="11" name="Plassholder for tekst 10">
            <a:extLst>
              <a:ext uri="{FF2B5EF4-FFF2-40B4-BE49-F238E27FC236}">
                <a16:creationId xmlns:a16="http://schemas.microsoft.com/office/drawing/2014/main" id="{D2E93BCC-67E6-3E43-AD65-FE2B0029E4A6}"/>
              </a:ext>
            </a:extLst>
          </p:cNvPr>
          <p:cNvSpPr>
            <a:spLocks noGrp="1"/>
          </p:cNvSpPr>
          <p:nvPr>
            <p:ph type="body" sz="quarter" idx="12"/>
          </p:nvPr>
        </p:nvSpPr>
        <p:spPr>
          <a:xfrm>
            <a:off x="7197725" y="2657475"/>
            <a:ext cx="4749800" cy="404336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4747266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Graph on grey">
    <p:spTree>
      <p:nvGrpSpPr>
        <p:cNvPr id="1" name=""/>
        <p:cNvGrpSpPr/>
        <p:nvPr/>
      </p:nvGrpSpPr>
      <p:grpSpPr>
        <a:xfrm>
          <a:off x="0" y="0"/>
          <a:ext cx="0" cy="0"/>
          <a:chOff x="0" y="0"/>
          <a:chExt cx="0" cy="0"/>
        </a:xfrm>
      </p:grpSpPr>
      <p:sp>
        <p:nvSpPr>
          <p:cNvPr id="7" name="Bakgrunnsfarge">
            <a:extLst>
              <a:ext uri="{FF2B5EF4-FFF2-40B4-BE49-F238E27FC236}">
                <a16:creationId xmlns:a16="http://schemas.microsoft.com/office/drawing/2014/main" id="{A0EE0642-0085-BC40-8A74-3FB1610D4A51}"/>
              </a:ext>
            </a:extLst>
          </p:cNvPr>
          <p:cNvSpPr/>
          <p:nvPr userDrawn="1"/>
        </p:nvSpPr>
        <p:spPr>
          <a:xfrm>
            <a:off x="0" y="709613"/>
            <a:ext cx="7289800"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idx="1"/>
          </p:nvPr>
        </p:nvSpPr>
        <p:spPr>
          <a:xfrm>
            <a:off x="8210130" y="2655798"/>
            <a:ext cx="440868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8210130" y="1404171"/>
            <a:ext cx="4408682"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diagram 8">
            <a:extLst>
              <a:ext uri="{FF2B5EF4-FFF2-40B4-BE49-F238E27FC236}">
                <a16:creationId xmlns:a16="http://schemas.microsoft.com/office/drawing/2014/main" id="{41E5A2C3-93FF-EA45-BE90-9E67AD043CEC}"/>
              </a:ext>
            </a:extLst>
          </p:cNvPr>
          <p:cNvSpPr>
            <a:spLocks noGrp="1"/>
          </p:cNvSpPr>
          <p:nvPr>
            <p:ph type="chart" sz="quarter" idx="11" hasCustomPrompt="1"/>
          </p:nvPr>
        </p:nvSpPr>
        <p:spPr>
          <a:xfrm>
            <a:off x="442451" y="1404171"/>
            <a:ext cx="6607277" cy="5296667"/>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Tree>
    <p:extLst>
      <p:ext uri="{BB962C8B-B14F-4D97-AF65-F5344CB8AC3E}">
        <p14:creationId xmlns:p14="http://schemas.microsoft.com/office/powerpoint/2010/main" val="16172573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453E8F71-B2AB-4F43-AC8F-A35E82E42A05}"/>
              </a:ext>
            </a:extLst>
          </p:cNvPr>
          <p:cNvSpPr>
            <a:spLocks noGrp="1"/>
          </p:cNvSpPr>
          <p:nvPr>
            <p:ph type="ftr" sz="quarter" idx="10"/>
          </p:nvPr>
        </p:nvSpPr>
        <p:spPr/>
        <p:txBody>
          <a:bodyPr/>
          <a:lstStyle/>
          <a:p>
            <a:r>
              <a:rPr lang="en-US" noProof="0"/>
              <a:t>Bunntekst (Sett inn &gt; Topptekst og bunntekst)</a:t>
            </a:r>
          </a:p>
        </p:txBody>
      </p:sp>
      <p:sp>
        <p:nvSpPr>
          <p:cNvPr id="9" name="Plassholder for tekst 8">
            <a:extLst>
              <a:ext uri="{FF2B5EF4-FFF2-40B4-BE49-F238E27FC236}">
                <a16:creationId xmlns:a16="http://schemas.microsoft.com/office/drawing/2014/main" id="{37AD809A-B6BE-1F4F-BCE5-FE5B8CC3F9C0}"/>
              </a:ext>
            </a:extLst>
          </p:cNvPr>
          <p:cNvSpPr>
            <a:spLocks noGrp="1"/>
          </p:cNvSpPr>
          <p:nvPr>
            <p:ph type="body" sz="quarter" idx="11" hasCustomPrompt="1"/>
          </p:nvPr>
        </p:nvSpPr>
        <p:spPr>
          <a:xfrm>
            <a:off x="1047750" y="3013767"/>
            <a:ext cx="10902950" cy="2909888"/>
          </a:xfrm>
        </p:spPr>
        <p:txBody>
          <a:bodyPr>
            <a:normAutofit/>
          </a:bodyPr>
          <a:lstStyle>
            <a:lvl1pPr marL="0" indent="0">
              <a:lnSpc>
                <a:spcPct val="103000"/>
              </a:lnSpc>
              <a:buNone/>
              <a:defRPr sz="3376">
                <a:solidFill>
                  <a:schemeClr val="bg1"/>
                </a:solidFill>
              </a:defRPr>
            </a:lvl1pPr>
          </a:lstStyle>
          <a:p>
            <a:pPr lvl="0"/>
            <a:r>
              <a:rPr lang="en-US" noProof="0" dirty="0"/>
              <a:t>“Quote”</a:t>
            </a:r>
          </a:p>
        </p:txBody>
      </p:sp>
    </p:spTree>
    <p:extLst>
      <p:ext uri="{BB962C8B-B14F-4D97-AF65-F5344CB8AC3E}">
        <p14:creationId xmlns:p14="http://schemas.microsoft.com/office/powerpoint/2010/main" val="34709547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
        <p:nvSpPr>
          <p:cNvPr id="8" name="Hvit bakgrunn">
            <a:extLst>
              <a:ext uri="{FF2B5EF4-FFF2-40B4-BE49-F238E27FC236}">
                <a16:creationId xmlns:a16="http://schemas.microsoft.com/office/drawing/2014/main" id="{5FAE75FC-74CC-154F-A366-2D99D6D02EEB}"/>
              </a:ext>
            </a:extLst>
          </p:cNvPr>
          <p:cNvSpPr/>
          <p:nvPr userDrawn="1"/>
        </p:nvSpPr>
        <p:spPr>
          <a:xfrm>
            <a:off x="0" y="5581650"/>
            <a:ext cx="13004800" cy="173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AECO logo farge">
            <a:extLst>
              <a:ext uri="{FF2B5EF4-FFF2-40B4-BE49-F238E27FC236}">
                <a16:creationId xmlns:a16="http://schemas.microsoft.com/office/drawing/2014/main" id="{B168E721-C82F-1445-930E-6E7430826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209" y="5912663"/>
            <a:ext cx="3226799" cy="970896"/>
          </a:xfrm>
          <a:prstGeom prst="rect">
            <a:avLst/>
          </a:prstGeom>
        </p:spPr>
      </p:pic>
      <p:sp>
        <p:nvSpPr>
          <p:cNvPr id="12" name="Nettadresse">
            <a:extLst>
              <a:ext uri="{FF2B5EF4-FFF2-40B4-BE49-F238E27FC236}">
                <a16:creationId xmlns:a16="http://schemas.microsoft.com/office/drawing/2014/main" id="{A20427B9-D3E8-2D4A-95AF-A6BA3AA405AA}"/>
              </a:ext>
            </a:extLst>
          </p:cNvPr>
          <p:cNvSpPr>
            <a:spLocks noGrp="1"/>
          </p:cNvSpPr>
          <p:nvPr>
            <p:ph type="body" sz="quarter" idx="10" hasCustomPrompt="1"/>
          </p:nvPr>
        </p:nvSpPr>
        <p:spPr>
          <a:xfrm>
            <a:off x="1434705" y="2649757"/>
            <a:ext cx="2492057" cy="504825"/>
          </a:xfrm>
        </p:spPr>
        <p:txBody>
          <a:bodyPr>
            <a:normAutofit/>
          </a:bodyPr>
          <a:lstStyle>
            <a:lvl1pPr marL="0" indent="0" algn="ctr">
              <a:buNone/>
              <a:defRPr sz="1913" b="1" i="0">
                <a:solidFill>
                  <a:schemeClr val="bg1"/>
                </a:solidFill>
                <a:latin typeface="Calibri" panose="020F0502020204030204" pitchFamily="34" charset="0"/>
                <a:cs typeface="Calibri" panose="020F0502020204030204" pitchFamily="34" charset="0"/>
              </a:defRPr>
            </a:lvl1pPr>
          </a:lstStyle>
          <a:p>
            <a:pPr lvl="0"/>
            <a:r>
              <a:rPr lang="en-US" noProof="0"/>
              <a:t>nettside</a:t>
            </a:r>
          </a:p>
        </p:txBody>
      </p:sp>
      <p:sp>
        <p:nvSpPr>
          <p:cNvPr id="13" name="fb">
            <a:extLst>
              <a:ext uri="{FF2B5EF4-FFF2-40B4-BE49-F238E27FC236}">
                <a16:creationId xmlns:a16="http://schemas.microsoft.com/office/drawing/2014/main" id="{E3364705-5BDD-3540-B76B-B25D3A87584D}"/>
              </a:ext>
            </a:extLst>
          </p:cNvPr>
          <p:cNvSpPr>
            <a:spLocks noGrp="1"/>
          </p:cNvSpPr>
          <p:nvPr>
            <p:ph type="body" sz="quarter" idx="11" hasCustomPrompt="1"/>
          </p:nvPr>
        </p:nvSpPr>
        <p:spPr>
          <a:xfrm>
            <a:off x="515301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sp>
        <p:nvSpPr>
          <p:cNvPr id="14" name="Twitter">
            <a:extLst>
              <a:ext uri="{FF2B5EF4-FFF2-40B4-BE49-F238E27FC236}">
                <a16:creationId xmlns:a16="http://schemas.microsoft.com/office/drawing/2014/main" id="{241704E2-CB78-9B4A-AEC4-C81F8396B30D}"/>
              </a:ext>
            </a:extLst>
          </p:cNvPr>
          <p:cNvSpPr>
            <a:spLocks noGrp="1"/>
          </p:cNvSpPr>
          <p:nvPr>
            <p:ph type="body" sz="quarter" idx="12" hasCustomPrompt="1"/>
          </p:nvPr>
        </p:nvSpPr>
        <p:spPr>
          <a:xfrm>
            <a:off x="932316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16" name="icon fb">
            <a:extLst>
              <a:ext uri="{FF2B5EF4-FFF2-40B4-BE49-F238E27FC236}">
                <a16:creationId xmlns:a16="http://schemas.microsoft.com/office/drawing/2014/main" id="{C9ED4B31-7B99-654F-8028-56563BC17F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5068" y="2621435"/>
            <a:ext cx="318068" cy="419271"/>
          </a:xfrm>
          <a:prstGeom prst="rect">
            <a:avLst/>
          </a:prstGeom>
        </p:spPr>
      </p:pic>
      <p:pic>
        <p:nvPicPr>
          <p:cNvPr id="18" name="icon twitter">
            <a:extLst>
              <a:ext uri="{FF2B5EF4-FFF2-40B4-BE49-F238E27FC236}">
                <a16:creationId xmlns:a16="http://schemas.microsoft.com/office/drawing/2014/main" id="{3CAB02DD-A8E9-124C-8A81-9266236045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3422" y="2690259"/>
            <a:ext cx="393218" cy="323001"/>
          </a:xfrm>
          <a:prstGeom prst="rect">
            <a:avLst/>
          </a:prstGeom>
        </p:spPr>
      </p:pic>
    </p:spTree>
    <p:extLst>
      <p:ext uri="{BB962C8B-B14F-4D97-AF65-F5344CB8AC3E}">
        <p14:creationId xmlns:p14="http://schemas.microsoft.com/office/powerpoint/2010/main" val="1459000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98359B-EF65-0142-A105-89836B4704D8}"/>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382567295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Bildeplassholder">
            <a:extLst>
              <a:ext uri="{FF2B5EF4-FFF2-40B4-BE49-F238E27FC236}">
                <a16:creationId xmlns:a16="http://schemas.microsoft.com/office/drawing/2014/main" id="{0E10EE47-13CE-C643-8B57-DEB86F8E470C}"/>
              </a:ext>
            </a:extLst>
          </p:cNvPr>
          <p:cNvSpPr>
            <a:spLocks noGrp="1"/>
          </p:cNvSpPr>
          <p:nvPr>
            <p:ph type="pic" sz="quarter" idx="12" hasCustomPrompt="1"/>
          </p:nvPr>
        </p:nvSpPr>
        <p:spPr>
          <a:xfrm>
            <a:off x="1587" y="0"/>
            <a:ext cx="13003213" cy="7315200"/>
          </a:xfrm>
          <a:custGeom>
            <a:avLst/>
            <a:gdLst>
              <a:gd name="connsiteX0" fmla="*/ 0 w 13003213"/>
              <a:gd name="connsiteY0" fmla="*/ 0 h 7315200"/>
              <a:gd name="connsiteX1" fmla="*/ 13003213 w 13003213"/>
              <a:gd name="connsiteY1" fmla="*/ 0 h 7315200"/>
              <a:gd name="connsiteX2" fmla="*/ 13003213 w 13003213"/>
              <a:gd name="connsiteY2" fmla="*/ 7315200 h 7315200"/>
              <a:gd name="connsiteX3" fmla="*/ 11041811 w 13003213"/>
              <a:gd name="connsiteY3" fmla="*/ 7315200 h 7315200"/>
              <a:gd name="connsiteX4" fmla="*/ 11041811 w 13003213"/>
              <a:gd name="connsiteY4" fmla="*/ 4803732 h 7315200"/>
              <a:gd name="connsiteX5" fmla="*/ 1967961 w 13003213"/>
              <a:gd name="connsiteY5" fmla="*/ 4803732 h 7315200"/>
              <a:gd name="connsiteX6" fmla="*/ 1967961 w 13003213"/>
              <a:gd name="connsiteY6" fmla="*/ 7315200 h 7315200"/>
              <a:gd name="connsiteX7" fmla="*/ 0 w 13003213"/>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3213" h="7315200">
                <a:moveTo>
                  <a:pt x="0" y="0"/>
                </a:moveTo>
                <a:lnTo>
                  <a:pt x="13003213" y="0"/>
                </a:lnTo>
                <a:lnTo>
                  <a:pt x="13003213" y="7315200"/>
                </a:lnTo>
                <a:lnTo>
                  <a:pt x="11041811" y="7315200"/>
                </a:lnTo>
                <a:lnTo>
                  <a:pt x="11041811" y="4803732"/>
                </a:lnTo>
                <a:lnTo>
                  <a:pt x="1967961" y="4803732"/>
                </a:lnTo>
                <a:lnTo>
                  <a:pt x="1967961" y="7315200"/>
                </a:lnTo>
                <a:lnTo>
                  <a:pt x="0" y="7315200"/>
                </a:lnTo>
                <a:close/>
              </a:path>
            </a:pathLst>
          </a:custGeom>
          <a:pattFill prst="ltDnDiag">
            <a:fgClr>
              <a:schemeClr val="bg1">
                <a:lumMod val="95000"/>
              </a:schemeClr>
            </a:fgClr>
            <a:bgClr>
              <a:schemeClr val="bg1">
                <a:lumMod val="85000"/>
              </a:schemeClr>
            </a:bgClr>
          </a:pattFill>
        </p:spPr>
        <p:txBody>
          <a:bodyPr wrap="square" bIns="1475999" anchor="ctr" anchorCtr="0">
            <a:no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pic>
        <p:nvPicPr>
          <p:cNvPr id="12" name="AECO logo farge">
            <a:extLst>
              <a:ext uri="{FF2B5EF4-FFF2-40B4-BE49-F238E27FC236}">
                <a16:creationId xmlns:a16="http://schemas.microsoft.com/office/drawing/2014/main" id="{35DD0679-3FFB-AD46-9F71-A302057F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5896" y="5114321"/>
            <a:ext cx="3226799" cy="970896"/>
          </a:xfrm>
          <a:prstGeom prst="rect">
            <a:avLst/>
          </a:prstGeom>
        </p:spPr>
      </p:pic>
      <p:cxnSp>
        <p:nvCxnSpPr>
          <p:cNvPr id="13" name="Rett linje 12">
            <a:extLst>
              <a:ext uri="{FF2B5EF4-FFF2-40B4-BE49-F238E27FC236}">
                <a16:creationId xmlns:a16="http://schemas.microsoft.com/office/drawing/2014/main" id="{3500C831-8CB8-D649-8E5A-A4B9238D93FE}"/>
              </a:ext>
            </a:extLst>
          </p:cNvPr>
          <p:cNvCxnSpPr>
            <a:cxnSpLocks/>
          </p:cNvCxnSpPr>
          <p:nvPr userDrawn="1"/>
        </p:nvCxnSpPr>
        <p:spPr>
          <a:xfrm>
            <a:off x="2728140" y="6398959"/>
            <a:ext cx="7533460" cy="0"/>
          </a:xfrm>
          <a:prstGeom prst="line">
            <a:avLst/>
          </a:prstGeom>
          <a:ln w="7112">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Nettadresse">
            <a:extLst>
              <a:ext uri="{FF2B5EF4-FFF2-40B4-BE49-F238E27FC236}">
                <a16:creationId xmlns:a16="http://schemas.microsoft.com/office/drawing/2014/main" id="{1C2B9F11-1B2C-DD40-A916-235FF77C1BD0}"/>
              </a:ext>
            </a:extLst>
          </p:cNvPr>
          <p:cNvSpPr>
            <a:spLocks noGrp="1"/>
          </p:cNvSpPr>
          <p:nvPr>
            <p:ph type="body" sz="quarter" idx="10" hasCustomPrompt="1"/>
          </p:nvPr>
        </p:nvSpPr>
        <p:spPr>
          <a:xfrm>
            <a:off x="2685448" y="6648477"/>
            <a:ext cx="2035134" cy="504825"/>
          </a:xfrm>
        </p:spPr>
        <p:txBody>
          <a:bodyPr>
            <a:normAutofit/>
          </a:bodyPr>
          <a:lstStyle>
            <a:lvl1pPr marL="0" indent="0" algn="l">
              <a:buNone/>
              <a:defRPr sz="1913" b="1" i="0">
                <a:solidFill>
                  <a:schemeClr val="tx1"/>
                </a:solidFill>
                <a:latin typeface="Calibri" panose="020F0502020204030204" pitchFamily="34" charset="0"/>
                <a:cs typeface="Calibri" panose="020F0502020204030204" pitchFamily="34" charset="0"/>
              </a:defRPr>
            </a:lvl1pPr>
          </a:lstStyle>
          <a:p>
            <a:pPr lvl="0"/>
            <a:r>
              <a:rPr lang="en-US" noProof="0"/>
              <a:t>nettside</a:t>
            </a:r>
          </a:p>
        </p:txBody>
      </p:sp>
      <p:sp>
        <p:nvSpPr>
          <p:cNvPr id="20" name="fb">
            <a:extLst>
              <a:ext uri="{FF2B5EF4-FFF2-40B4-BE49-F238E27FC236}">
                <a16:creationId xmlns:a16="http://schemas.microsoft.com/office/drawing/2014/main" id="{C9E02CE9-1D37-1549-8757-689FF2DFFDBC}"/>
              </a:ext>
            </a:extLst>
          </p:cNvPr>
          <p:cNvSpPr>
            <a:spLocks noGrp="1"/>
          </p:cNvSpPr>
          <p:nvPr>
            <p:ph type="body" sz="quarter" idx="11" hasCustomPrompt="1"/>
          </p:nvPr>
        </p:nvSpPr>
        <p:spPr>
          <a:xfrm>
            <a:off x="5132013" y="6654453"/>
            <a:ext cx="3270954"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1" name="icon fb">
            <a:extLst>
              <a:ext uri="{FF2B5EF4-FFF2-40B4-BE49-F238E27FC236}">
                <a16:creationId xmlns:a16="http://schemas.microsoft.com/office/drawing/2014/main" id="{FA3DC68F-5A04-0B47-986A-B5BA30B06B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024" y="6626131"/>
            <a:ext cx="318067" cy="419271"/>
          </a:xfrm>
          <a:prstGeom prst="rect">
            <a:avLst/>
          </a:prstGeom>
        </p:spPr>
      </p:pic>
      <p:sp>
        <p:nvSpPr>
          <p:cNvPr id="22" name="Twitter">
            <a:extLst>
              <a:ext uri="{FF2B5EF4-FFF2-40B4-BE49-F238E27FC236}">
                <a16:creationId xmlns:a16="http://schemas.microsoft.com/office/drawing/2014/main" id="{3E6B87AA-5B76-3E4D-922C-A2D96B962D9F}"/>
              </a:ext>
            </a:extLst>
          </p:cNvPr>
          <p:cNvSpPr>
            <a:spLocks noGrp="1"/>
          </p:cNvSpPr>
          <p:nvPr>
            <p:ph type="body" sz="quarter" idx="13" hasCustomPrompt="1"/>
          </p:nvPr>
        </p:nvSpPr>
        <p:spPr>
          <a:xfrm>
            <a:off x="8522440" y="6654453"/>
            <a:ext cx="2289816"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3" name="icon twitter">
            <a:extLst>
              <a:ext uri="{FF2B5EF4-FFF2-40B4-BE49-F238E27FC236}">
                <a16:creationId xmlns:a16="http://schemas.microsoft.com/office/drawing/2014/main" id="{1C5D0EC7-F1A9-1D43-B4B8-2AEFAA9B7E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555" y="6694955"/>
            <a:ext cx="393218" cy="323000"/>
          </a:xfrm>
          <a:prstGeom prst="rect">
            <a:avLst/>
          </a:prstGeom>
        </p:spPr>
      </p:pic>
    </p:spTree>
    <p:extLst>
      <p:ext uri="{BB962C8B-B14F-4D97-AF65-F5344CB8AC3E}">
        <p14:creationId xmlns:p14="http://schemas.microsoft.com/office/powerpoint/2010/main" val="15459225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en-US" noProof="0"/>
              <a:t>Klikk for å redigere tittelstil</a:t>
            </a:r>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noProof="0"/>
              <a:t>Klikk for å redigere undertittelstil i malen</a:t>
            </a:r>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2578533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1053295" y="3167500"/>
            <a:ext cx="10897405" cy="3381734"/>
          </a:xfrm>
          <a:prstGeom prst="rect">
            <a:avLst/>
          </a:prstGeom>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6351588"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42442835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4633700" y="3477590"/>
            <a:ext cx="7317000" cy="3071644"/>
          </a:xfrm>
          <a:prstGeom prst="rect">
            <a:avLst/>
          </a:prstGeo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4633700" y="2434051"/>
            <a:ext cx="731700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Name and position</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p:nvPr>
        </p:nvSpPr>
        <p:spPr>
          <a:xfrm>
            <a:off x="1139825" y="2499228"/>
            <a:ext cx="2788205" cy="2788205"/>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endParaRPr lang="en-US" noProof="0" dirty="0"/>
          </a:p>
        </p:txBody>
      </p:sp>
      <p:sp>
        <p:nvSpPr>
          <p:cNvPr id="15" name="Plassholder for bunntekst 14">
            <a:extLst>
              <a:ext uri="{FF2B5EF4-FFF2-40B4-BE49-F238E27FC236}">
                <a16:creationId xmlns:a16="http://schemas.microsoft.com/office/drawing/2014/main" id="{BAF4C500-37EE-0240-9A9A-D809C0CBCE8E}"/>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41427953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4" name="Plassholder for bilde 10">
            <a:extLst>
              <a:ext uri="{FF2B5EF4-FFF2-40B4-BE49-F238E27FC236}">
                <a16:creationId xmlns:a16="http://schemas.microsoft.com/office/drawing/2014/main" id="{77EBAA47-513B-BD42-8E81-37980195E646}"/>
              </a:ext>
            </a:extLst>
          </p:cNvPr>
          <p:cNvSpPr>
            <a:spLocks noGrp="1"/>
          </p:cNvSpPr>
          <p:nvPr>
            <p:ph type="pic" sz="quarter" idx="18" hasCustomPrompt="1"/>
          </p:nvPr>
        </p:nvSpPr>
        <p:spPr>
          <a:xfrm>
            <a:off x="488736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7" name="Plassholder for bilde 10">
            <a:extLst>
              <a:ext uri="{FF2B5EF4-FFF2-40B4-BE49-F238E27FC236}">
                <a16:creationId xmlns:a16="http://schemas.microsoft.com/office/drawing/2014/main" id="{874FF6A5-7DA7-0B41-BBFA-8BA1AAE73F62}"/>
              </a:ext>
            </a:extLst>
          </p:cNvPr>
          <p:cNvSpPr>
            <a:spLocks noGrp="1"/>
          </p:cNvSpPr>
          <p:nvPr>
            <p:ph type="pic" sz="quarter" idx="21" hasCustomPrompt="1"/>
          </p:nvPr>
        </p:nvSpPr>
        <p:spPr>
          <a:xfrm>
            <a:off x="860492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22" name="Tekst">
            <a:extLst>
              <a:ext uri="{FF2B5EF4-FFF2-40B4-BE49-F238E27FC236}">
                <a16:creationId xmlns:a16="http://schemas.microsoft.com/office/drawing/2014/main" id="{EC04E0AD-013F-824A-9D49-9EBB913C6A7B}"/>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A7A6DE9E-1FF5-FF47-A3BE-10AE119D9611}"/>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Tekst">
            <a:extLst>
              <a:ext uri="{FF2B5EF4-FFF2-40B4-BE49-F238E27FC236}">
                <a16:creationId xmlns:a16="http://schemas.microsoft.com/office/drawing/2014/main" id="{0B0C0C6B-4DD8-B947-8967-56234075AF53}"/>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B0ABFA73-390D-DE4E-B28C-1A4B66CE94C8}"/>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6" name="Tekst">
            <a:extLst>
              <a:ext uri="{FF2B5EF4-FFF2-40B4-BE49-F238E27FC236}">
                <a16:creationId xmlns:a16="http://schemas.microsoft.com/office/drawing/2014/main" id="{5CF1D500-2878-4B4D-BE13-5903D407CAF1}"/>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7" name="Navn">
            <a:extLst>
              <a:ext uri="{FF2B5EF4-FFF2-40B4-BE49-F238E27FC236}">
                <a16:creationId xmlns:a16="http://schemas.microsoft.com/office/drawing/2014/main" id="{C0D1B95F-AED2-0846-A798-4D49C0CD93EC}"/>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1252135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icture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1090295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9" name="Plassholder for bilde 8">
            <a:extLst>
              <a:ext uri="{FF2B5EF4-FFF2-40B4-BE49-F238E27FC236}">
                <a16:creationId xmlns:a16="http://schemas.microsoft.com/office/drawing/2014/main" id="{116154EE-28CF-C246-B836-6F34D72523AE}"/>
              </a:ext>
            </a:extLst>
          </p:cNvPr>
          <p:cNvSpPr>
            <a:spLocks noGrp="1"/>
          </p:cNvSpPr>
          <p:nvPr>
            <p:ph type="pic" sz="quarter" idx="14" hasCustomPrompt="1"/>
          </p:nvPr>
        </p:nvSpPr>
        <p:spPr>
          <a:xfrm>
            <a:off x="0" y="3279775"/>
            <a:ext cx="3194050" cy="4035425"/>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010C25AD-EAD1-7148-A7EC-48A4CDB9DFDE}"/>
              </a:ext>
            </a:extLst>
          </p:cNvPr>
          <p:cNvSpPr>
            <a:spLocks noGrp="1"/>
          </p:cNvSpPr>
          <p:nvPr>
            <p:ph type="pic" sz="quarter" idx="15" hasCustomPrompt="1"/>
          </p:nvPr>
        </p:nvSpPr>
        <p:spPr>
          <a:xfrm>
            <a:off x="3197406" y="3282950"/>
            <a:ext cx="4902020"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1" name="Plassholder for bilde 8">
            <a:extLst>
              <a:ext uri="{FF2B5EF4-FFF2-40B4-BE49-F238E27FC236}">
                <a16:creationId xmlns:a16="http://schemas.microsoft.com/office/drawing/2014/main" id="{825EE5F4-EA3A-7244-88AB-31ECB6C17643}"/>
              </a:ext>
            </a:extLst>
          </p:cNvPr>
          <p:cNvSpPr>
            <a:spLocks noGrp="1"/>
          </p:cNvSpPr>
          <p:nvPr>
            <p:ph type="pic" sz="quarter" idx="16" hasCustomPrompt="1"/>
          </p:nvPr>
        </p:nvSpPr>
        <p:spPr>
          <a:xfrm>
            <a:off x="5646738" y="5861050"/>
            <a:ext cx="2454276"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47344096-78EB-3545-B0AB-29FE48865332}"/>
              </a:ext>
            </a:extLst>
          </p:cNvPr>
          <p:cNvSpPr>
            <a:spLocks noGrp="1"/>
          </p:cNvSpPr>
          <p:nvPr>
            <p:ph type="pic" sz="quarter" idx="18" hasCustomPrompt="1"/>
          </p:nvPr>
        </p:nvSpPr>
        <p:spPr>
          <a:xfrm>
            <a:off x="10554115" y="3279775"/>
            <a:ext cx="2447364"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bilde 8">
            <a:extLst>
              <a:ext uri="{FF2B5EF4-FFF2-40B4-BE49-F238E27FC236}">
                <a16:creationId xmlns:a16="http://schemas.microsoft.com/office/drawing/2014/main" id="{221CDEBB-31BF-DC4B-9582-FBCADB1760C7}"/>
              </a:ext>
            </a:extLst>
          </p:cNvPr>
          <p:cNvSpPr>
            <a:spLocks noGrp="1"/>
          </p:cNvSpPr>
          <p:nvPr>
            <p:ph type="pic" sz="quarter" idx="19" hasCustomPrompt="1"/>
          </p:nvPr>
        </p:nvSpPr>
        <p:spPr>
          <a:xfrm>
            <a:off x="8101014" y="3279775"/>
            <a:ext cx="2453100"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5" name="Plassholder for bilde 8">
            <a:extLst>
              <a:ext uri="{FF2B5EF4-FFF2-40B4-BE49-F238E27FC236}">
                <a16:creationId xmlns:a16="http://schemas.microsoft.com/office/drawing/2014/main" id="{8ADDC52B-6262-2F41-83ED-45CFC8148798}"/>
              </a:ext>
            </a:extLst>
          </p:cNvPr>
          <p:cNvSpPr>
            <a:spLocks noGrp="1"/>
          </p:cNvSpPr>
          <p:nvPr>
            <p:ph type="pic" sz="quarter" idx="20" hasCustomPrompt="1"/>
          </p:nvPr>
        </p:nvSpPr>
        <p:spPr>
          <a:xfrm>
            <a:off x="8101013" y="4737100"/>
            <a:ext cx="4900465"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6" name="Plassholder for bilde 8">
            <a:extLst>
              <a:ext uri="{FF2B5EF4-FFF2-40B4-BE49-F238E27FC236}">
                <a16:creationId xmlns:a16="http://schemas.microsoft.com/office/drawing/2014/main" id="{32FB0A2E-35BE-8842-BAB5-6B32553720F4}"/>
              </a:ext>
            </a:extLst>
          </p:cNvPr>
          <p:cNvSpPr>
            <a:spLocks noGrp="1"/>
          </p:cNvSpPr>
          <p:nvPr>
            <p:ph type="pic" sz="quarter" idx="21" hasCustomPrompt="1"/>
          </p:nvPr>
        </p:nvSpPr>
        <p:spPr>
          <a:xfrm>
            <a:off x="3194050" y="5861050"/>
            <a:ext cx="2452688"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20" name="Plassholder for bunntekst 19">
            <a:extLst>
              <a:ext uri="{FF2B5EF4-FFF2-40B4-BE49-F238E27FC236}">
                <a16:creationId xmlns:a16="http://schemas.microsoft.com/office/drawing/2014/main" id="{F87EA89D-D3D0-4144-9FCD-50650B8FA024}"/>
              </a:ext>
            </a:extLst>
          </p:cNvPr>
          <p:cNvSpPr>
            <a:spLocks noGrp="1"/>
          </p:cNvSpPr>
          <p:nvPr>
            <p:ph type="ftr" sz="quarter" idx="23"/>
          </p:nvPr>
        </p:nvSpPr>
        <p:spPr/>
        <p:txBody>
          <a:bodyPr/>
          <a:lstStyle/>
          <a:p>
            <a:r>
              <a:rPr lang="en-US" noProof="0"/>
              <a:t>Bunntekst (Sett inn &gt; Topptekst og bunntekst)</a:t>
            </a:r>
          </a:p>
        </p:txBody>
      </p:sp>
    </p:spTree>
    <p:extLst>
      <p:ext uri="{BB962C8B-B14F-4D97-AF65-F5344CB8AC3E}">
        <p14:creationId xmlns:p14="http://schemas.microsoft.com/office/powerpoint/2010/main" val="13221155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6" name="Bakgrunnsfarge">
            <a:extLst>
              <a:ext uri="{FF2B5EF4-FFF2-40B4-BE49-F238E27FC236}">
                <a16:creationId xmlns:a16="http://schemas.microsoft.com/office/drawing/2014/main" id="{4E70CF3C-3594-D347-B1A1-61A6EF9A67AE}"/>
              </a:ext>
            </a:extLst>
          </p:cNvPr>
          <p:cNvSpPr/>
          <p:nvPr userDrawn="1"/>
        </p:nvSpPr>
        <p:spPr>
          <a:xfrm>
            <a:off x="0" y="709613"/>
            <a:ext cx="8001002"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lassholder for bunntekst 2">
            <a:extLst>
              <a:ext uri="{FF2B5EF4-FFF2-40B4-BE49-F238E27FC236}">
                <a16:creationId xmlns:a16="http://schemas.microsoft.com/office/drawing/2014/main" id="{70798CD3-62BD-6C49-838C-2330E37E4BB4}"/>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7">
            <a:extLst>
              <a:ext uri="{FF2B5EF4-FFF2-40B4-BE49-F238E27FC236}">
                <a16:creationId xmlns:a16="http://schemas.microsoft.com/office/drawing/2014/main" id="{830CAFD7-80BE-BD45-8B30-9E8B7F38F437}"/>
              </a:ext>
            </a:extLst>
          </p:cNvPr>
          <p:cNvSpPr>
            <a:spLocks noGrp="1"/>
          </p:cNvSpPr>
          <p:nvPr>
            <p:ph type="body" sz="quarter" idx="13" hasCustomPrompt="1"/>
          </p:nvPr>
        </p:nvSpPr>
        <p:spPr>
          <a:xfrm>
            <a:off x="8768180" y="1771661"/>
            <a:ext cx="3090445" cy="467272"/>
          </a:xfrm>
        </p:spPr>
        <p:txBody>
          <a:bodyPr tIns="0" bIns="0" anchor="b" anchorCtr="0">
            <a:no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0" name="Plassholder for tekst 9">
            <a:extLst>
              <a:ext uri="{FF2B5EF4-FFF2-40B4-BE49-F238E27FC236}">
                <a16:creationId xmlns:a16="http://schemas.microsoft.com/office/drawing/2014/main" id="{ED671270-B08C-E04F-B138-B3F5D560AC80}"/>
              </a:ext>
            </a:extLst>
          </p:cNvPr>
          <p:cNvSpPr>
            <a:spLocks noGrp="1"/>
          </p:cNvSpPr>
          <p:nvPr>
            <p:ph type="body" sz="quarter" idx="14"/>
          </p:nvPr>
        </p:nvSpPr>
        <p:spPr>
          <a:xfrm>
            <a:off x="8768180" y="2372283"/>
            <a:ext cx="3961858"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12" name="Plassholder for tekst 11">
            <a:extLst>
              <a:ext uri="{FF2B5EF4-FFF2-40B4-BE49-F238E27FC236}">
                <a16:creationId xmlns:a16="http://schemas.microsoft.com/office/drawing/2014/main" id="{25175808-CE03-7F4C-9483-8BC883E85B00}"/>
              </a:ext>
            </a:extLst>
          </p:cNvPr>
          <p:cNvSpPr>
            <a:spLocks noGrp="1"/>
          </p:cNvSpPr>
          <p:nvPr>
            <p:ph type="body" sz="quarter" idx="15" hasCustomPrompt="1"/>
          </p:nvPr>
        </p:nvSpPr>
        <p:spPr>
          <a:xfrm>
            <a:off x="567875" y="4577961"/>
            <a:ext cx="3002957" cy="2465387"/>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13" name="Plassholder for bilde 8">
            <a:extLst>
              <a:ext uri="{FF2B5EF4-FFF2-40B4-BE49-F238E27FC236}">
                <a16:creationId xmlns:a16="http://schemas.microsoft.com/office/drawing/2014/main" id="{CC6B8A7B-ADEA-B740-8D6A-386930B4AF15}"/>
              </a:ext>
            </a:extLst>
          </p:cNvPr>
          <p:cNvSpPr>
            <a:spLocks noGrp="1"/>
          </p:cNvSpPr>
          <p:nvPr>
            <p:ph type="pic" sz="quarter" idx="16" hasCustomPrompt="1"/>
          </p:nvPr>
        </p:nvSpPr>
        <p:spPr>
          <a:xfrm>
            <a:off x="0" y="709613"/>
            <a:ext cx="4000501" cy="330676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5" name="Plassholder for bilde 8">
            <a:extLst>
              <a:ext uri="{FF2B5EF4-FFF2-40B4-BE49-F238E27FC236}">
                <a16:creationId xmlns:a16="http://schemas.microsoft.com/office/drawing/2014/main" id="{64189A71-13B1-504D-A12F-519B1C5586E5}"/>
              </a:ext>
            </a:extLst>
          </p:cNvPr>
          <p:cNvSpPr>
            <a:spLocks noGrp="1"/>
          </p:cNvSpPr>
          <p:nvPr>
            <p:ph type="pic" sz="quarter" idx="17" hasCustomPrompt="1"/>
          </p:nvPr>
        </p:nvSpPr>
        <p:spPr>
          <a:xfrm>
            <a:off x="4000501" y="709613"/>
            <a:ext cx="4000501"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p:txBody>
      </p:sp>
    </p:spTree>
    <p:extLst>
      <p:ext uri="{BB962C8B-B14F-4D97-AF65-F5344CB8AC3E}">
        <p14:creationId xmlns:p14="http://schemas.microsoft.com/office/powerpoint/2010/main" val="35390078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783935-3B3F-1C4C-9807-08A21172F1F7}"/>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038083AF-5C98-3F48-9D0A-9B65A13D5E81}"/>
              </a:ext>
            </a:extLst>
          </p:cNvPr>
          <p:cNvSpPr>
            <a:spLocks noGrp="1"/>
          </p:cNvSpPr>
          <p:nvPr>
            <p:ph type="ftr" sz="quarter" idx="10"/>
          </p:nvPr>
        </p:nvSpPr>
        <p:spPr/>
        <p:txBody>
          <a:bodyPr/>
          <a:lstStyle/>
          <a:p>
            <a:r>
              <a:rPr lang="en-US" noProof="0"/>
              <a:t>Bunntekst (Sett inn &gt; Topptekst og bunntekst)</a:t>
            </a:r>
          </a:p>
        </p:txBody>
      </p:sp>
      <p:sp>
        <p:nvSpPr>
          <p:cNvPr id="8" name="Plassholder for bilde 8">
            <a:extLst>
              <a:ext uri="{FF2B5EF4-FFF2-40B4-BE49-F238E27FC236}">
                <a16:creationId xmlns:a16="http://schemas.microsoft.com/office/drawing/2014/main" id="{04E44CCD-F6E5-5741-9B84-880173234796}"/>
              </a:ext>
            </a:extLst>
          </p:cNvPr>
          <p:cNvSpPr>
            <a:spLocks noGrp="1"/>
          </p:cNvSpPr>
          <p:nvPr>
            <p:ph type="pic" sz="quarter" idx="16" hasCustomPrompt="1"/>
          </p:nvPr>
        </p:nvSpPr>
        <p:spPr>
          <a:xfrm>
            <a:off x="0" y="2505875"/>
            <a:ext cx="6498522" cy="381814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9" name="Plassholder for tekst 9">
            <a:extLst>
              <a:ext uri="{FF2B5EF4-FFF2-40B4-BE49-F238E27FC236}">
                <a16:creationId xmlns:a16="http://schemas.microsoft.com/office/drawing/2014/main" id="{CBD7B9F8-A19F-F646-BCC8-DAADE866AA47}"/>
              </a:ext>
            </a:extLst>
          </p:cNvPr>
          <p:cNvSpPr>
            <a:spLocks noGrp="1"/>
          </p:cNvSpPr>
          <p:nvPr>
            <p:ph type="body" sz="quarter" idx="14"/>
          </p:nvPr>
        </p:nvSpPr>
        <p:spPr>
          <a:xfrm>
            <a:off x="7198871" y="2657152"/>
            <a:ext cx="4751830"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91771518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icture half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3297" y="967311"/>
            <a:ext cx="5029451" cy="1049792"/>
          </a:xfrm>
        </p:spPr>
        <p:txBody>
          <a:bodyPr/>
          <a:lstStyle>
            <a:lvl1pPr>
              <a:defRPr/>
            </a:lvl1pPr>
          </a:lstStyle>
          <a:p>
            <a:r>
              <a:rPr lang="en-US" noProof="0"/>
              <a:t>Overskrift</a:t>
            </a:r>
          </a:p>
        </p:txBody>
      </p:sp>
      <p:sp>
        <p:nvSpPr>
          <p:cNvPr id="3" name="Content Placeholder 2"/>
          <p:cNvSpPr>
            <a:spLocks noGrp="1"/>
          </p:cNvSpPr>
          <p:nvPr>
            <p:ph idx="1"/>
          </p:nvPr>
        </p:nvSpPr>
        <p:spPr>
          <a:xfrm>
            <a:off x="1064726" y="3223357"/>
            <a:ext cx="501802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155104"/>
            <a:ext cx="5034998" cy="1043539"/>
          </a:xfrm>
        </p:spPr>
        <p:txBody>
          <a:bodyPr tIns="0" bIns="4680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6506278" y="709612"/>
            <a:ext cx="6498522"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40857820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pictures half lef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2216330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on wh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9D93F-F5D4-BF49-9420-0B955D137B8F}"/>
              </a:ext>
            </a:extLst>
          </p:cNvPr>
          <p:cNvSpPr>
            <a:spLocks noGrp="1"/>
          </p:cNvSpPr>
          <p:nvPr>
            <p:ph type="title"/>
          </p:nvPr>
        </p:nvSpPr>
        <p:spPr/>
        <p:txBody>
          <a:bodyPr/>
          <a:lstStyle/>
          <a:p>
            <a:r>
              <a:rPr lang="nb-NO" noProof="0"/>
              <a:t>Klikk for å redigere tittelstil</a:t>
            </a:r>
            <a:endParaRPr lang="en-US" noProof="0"/>
          </a:p>
        </p:txBody>
      </p:sp>
      <p:sp>
        <p:nvSpPr>
          <p:cNvPr id="3" name="Plassholder for bunntekst 2">
            <a:extLst>
              <a:ext uri="{FF2B5EF4-FFF2-40B4-BE49-F238E27FC236}">
                <a16:creationId xmlns:a16="http://schemas.microsoft.com/office/drawing/2014/main" id="{B8F9F972-A1F3-E24F-9F24-1A1A0A6C91F5}"/>
              </a:ext>
            </a:extLst>
          </p:cNvPr>
          <p:cNvSpPr>
            <a:spLocks noGrp="1"/>
          </p:cNvSpPr>
          <p:nvPr>
            <p:ph type="ftr" sz="quarter" idx="10"/>
          </p:nvPr>
        </p:nvSpPr>
        <p:spPr/>
        <p:txBody>
          <a:bodyPr/>
          <a:lstStyle/>
          <a:p>
            <a:r>
              <a:rPr lang="en-US" noProof="0"/>
              <a:t>Bunntekst (Sett inn &gt; Topptekst og bunntekst)</a:t>
            </a:r>
          </a:p>
        </p:txBody>
      </p:sp>
      <p:sp>
        <p:nvSpPr>
          <p:cNvPr id="9" name="Plassholder for diagram 8">
            <a:extLst>
              <a:ext uri="{FF2B5EF4-FFF2-40B4-BE49-F238E27FC236}">
                <a16:creationId xmlns:a16="http://schemas.microsoft.com/office/drawing/2014/main" id="{37D827B0-8F4C-164E-964A-A208105EC7BF}"/>
              </a:ext>
            </a:extLst>
          </p:cNvPr>
          <p:cNvSpPr>
            <a:spLocks noGrp="1"/>
          </p:cNvSpPr>
          <p:nvPr>
            <p:ph type="chart" sz="quarter" idx="11" hasCustomPrompt="1"/>
          </p:nvPr>
        </p:nvSpPr>
        <p:spPr>
          <a:xfrm>
            <a:off x="171450" y="2371725"/>
            <a:ext cx="6700838" cy="4329113"/>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
        <p:nvSpPr>
          <p:cNvPr id="11" name="Plassholder for tekst 10">
            <a:extLst>
              <a:ext uri="{FF2B5EF4-FFF2-40B4-BE49-F238E27FC236}">
                <a16:creationId xmlns:a16="http://schemas.microsoft.com/office/drawing/2014/main" id="{D2E93BCC-67E6-3E43-AD65-FE2B0029E4A6}"/>
              </a:ext>
            </a:extLst>
          </p:cNvPr>
          <p:cNvSpPr>
            <a:spLocks noGrp="1"/>
          </p:cNvSpPr>
          <p:nvPr>
            <p:ph type="body" sz="quarter" idx="12"/>
          </p:nvPr>
        </p:nvSpPr>
        <p:spPr>
          <a:xfrm>
            <a:off x="7197725" y="2657475"/>
            <a:ext cx="4749800" cy="4043363"/>
          </a:xfrm>
        </p:spPr>
        <p:txBody>
          <a:bodyPr/>
          <a:lstStyle>
            <a:lvl1pPr marL="0" indent="0">
              <a:buNone/>
              <a:defRPr/>
            </a:lvl1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Tree>
    <p:extLst>
      <p:ext uri="{BB962C8B-B14F-4D97-AF65-F5344CB8AC3E}">
        <p14:creationId xmlns:p14="http://schemas.microsoft.com/office/powerpoint/2010/main" val="17192816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pictures half lef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2528850"/>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7193708" y="5977205"/>
            <a:ext cx="5712593"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38184552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icture, tex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1" y="709613"/>
            <a:ext cx="8459305" cy="4819818"/>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9020039" y="1843876"/>
            <a:ext cx="3503655" cy="3367189"/>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9020039" y="1215411"/>
            <a:ext cx="3503655" cy="523246"/>
          </a:xfrm>
        </p:spPr>
        <p:txBody>
          <a:bodyPr tIns="0" bIns="46800" anchor="b" anchorCtr="0">
            <a:normAutofit/>
          </a:bodyPr>
          <a:lstStyle>
            <a:lvl1pPr marL="0" indent="0">
              <a:lnSpc>
                <a:spcPct val="96000"/>
              </a:lnSpc>
              <a:buNone/>
              <a:defRPr sz="2813" spc="-20" baseline="0">
                <a:solidFill>
                  <a:schemeClr val="accent1"/>
                </a:solidFill>
              </a:defRPr>
            </a:lvl1pPr>
          </a:lstStyle>
          <a:p>
            <a:pPr lvl="0"/>
            <a:r>
              <a:rPr lang="en-US" noProof="0"/>
              <a:t>Overskrift</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37992650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lassholder for bilde 9">
            <a:extLst>
              <a:ext uri="{FF2B5EF4-FFF2-40B4-BE49-F238E27FC236}">
                <a16:creationId xmlns:a16="http://schemas.microsoft.com/office/drawing/2014/main" id="{A101017E-4B37-444B-B1F6-5ABC8981BA3C}"/>
              </a:ext>
            </a:extLst>
          </p:cNvPr>
          <p:cNvSpPr>
            <a:spLocks noGrp="1"/>
          </p:cNvSpPr>
          <p:nvPr>
            <p:ph type="pic" sz="quarter" idx="13"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title" hasCustomPrompt="1"/>
          </p:nvPr>
        </p:nvSpPr>
        <p:spPr>
          <a:xfrm>
            <a:off x="1967696" y="4791137"/>
            <a:ext cx="9085316" cy="2524063"/>
          </a:xfrm>
          <a:solidFill>
            <a:schemeClr val="bg1"/>
          </a:solidFill>
        </p:spPr>
        <p:txBody>
          <a:bodyPr lIns="820799" tIns="550800" rIns="820799" bIns="1152000" anchor="b">
            <a:spAutoFit/>
          </a:bodyPr>
          <a:lstStyle>
            <a:lvl1pPr>
              <a:defRPr sz="5626"/>
            </a:lvl1pPr>
          </a:lstStyle>
          <a:p>
            <a:r>
              <a:rPr lang="en-US" noProof="0" dirty="0"/>
              <a:t>Section header</a:t>
            </a:r>
          </a:p>
        </p:txBody>
      </p:sp>
      <p:sp>
        <p:nvSpPr>
          <p:cNvPr id="3" name="Text Placeholder 2"/>
          <p:cNvSpPr>
            <a:spLocks noGrp="1"/>
          </p:cNvSpPr>
          <p:nvPr>
            <p:ph type="body" idx="1"/>
          </p:nvPr>
        </p:nvSpPr>
        <p:spPr>
          <a:xfrm>
            <a:off x="2693981" y="6168989"/>
            <a:ext cx="7859720" cy="1000585"/>
          </a:xfrm>
          <a:prstGeom prst="rect">
            <a:avLst/>
          </a:prstGeom>
        </p:spPr>
        <p:txBody>
          <a:bodyPr>
            <a:normAutofit/>
          </a:bodyPr>
          <a:lstStyle>
            <a:lvl1pPr marL="0" indent="0">
              <a:buNone/>
              <a:defRPr sz="3038">
                <a:solidFill>
                  <a:schemeClr val="accent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noProof="0"/>
              <a:t>Rediger tekststiler i malen</a:t>
            </a:r>
          </a:p>
        </p:txBody>
      </p:sp>
      <p:sp>
        <p:nvSpPr>
          <p:cNvPr id="5" name="Footer Placeholder 4"/>
          <p:cNvSpPr>
            <a:spLocks noGrp="1"/>
          </p:cNvSpPr>
          <p:nvPr>
            <p:ph type="ftr" sz="quarter" idx="11"/>
          </p:nvPr>
        </p:nvSpPr>
        <p:spPr/>
        <p:txBody>
          <a:bodyPr/>
          <a:lstStyle/>
          <a:p>
            <a:r>
              <a:rPr lang="en-US" noProof="0"/>
              <a:t>Bunntekst (Sett inn &gt; Topptekst og bunntekst)</a:t>
            </a:r>
          </a:p>
        </p:txBody>
      </p:sp>
    </p:spTree>
    <p:extLst>
      <p:ext uri="{BB962C8B-B14F-4D97-AF65-F5344CB8AC3E}">
        <p14:creationId xmlns:p14="http://schemas.microsoft.com/office/powerpoint/2010/main" val="5459978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F7872-5C5F-3E48-A277-E35397186A69}"/>
              </a:ext>
            </a:extLst>
          </p:cNvPr>
          <p:cNvSpPr>
            <a:spLocks noGrp="1"/>
          </p:cNvSpPr>
          <p:nvPr>
            <p:ph type="title"/>
          </p:nvPr>
        </p:nvSpPr>
        <p:spPr/>
        <p:txBody>
          <a:bodyPr/>
          <a:lstStyle/>
          <a:p>
            <a:r>
              <a:rPr lang="en-US" noProof="0"/>
              <a:t>Klikk for å redigere tittelstil</a:t>
            </a:r>
          </a:p>
        </p:txBody>
      </p:sp>
      <p:sp>
        <p:nvSpPr>
          <p:cNvPr id="8" name="Bakgrunnsfarge">
            <a:extLst>
              <a:ext uri="{FF2B5EF4-FFF2-40B4-BE49-F238E27FC236}">
                <a16:creationId xmlns:a16="http://schemas.microsoft.com/office/drawing/2014/main" id="{2662495A-6170-CE4B-91E6-E40BD0EC96E7}"/>
              </a:ext>
            </a:extLst>
          </p:cNvPr>
          <p:cNvSpPr/>
          <p:nvPr userDrawn="1"/>
        </p:nvSpPr>
        <p:spPr>
          <a:xfrm>
            <a:off x="-1" y="2506133"/>
            <a:ext cx="13003213" cy="4809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tekst 11">
            <a:extLst>
              <a:ext uri="{FF2B5EF4-FFF2-40B4-BE49-F238E27FC236}">
                <a16:creationId xmlns:a16="http://schemas.microsoft.com/office/drawing/2014/main" id="{6BCDE18C-699B-E745-90B2-B8ED9DD7E47B}"/>
              </a:ext>
            </a:extLst>
          </p:cNvPr>
          <p:cNvSpPr>
            <a:spLocks noGrp="1"/>
          </p:cNvSpPr>
          <p:nvPr>
            <p:ph type="body" sz="quarter" idx="15" hasCustomPrompt="1"/>
          </p:nvPr>
        </p:nvSpPr>
        <p:spPr>
          <a:xfrm>
            <a:off x="177923" y="5823282"/>
            <a:ext cx="3902526" cy="1395663"/>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3" name="Plassholder for bunntekst 2">
            <a:extLst>
              <a:ext uri="{FF2B5EF4-FFF2-40B4-BE49-F238E27FC236}">
                <a16:creationId xmlns:a16="http://schemas.microsoft.com/office/drawing/2014/main" id="{670F7B93-5998-8F41-AAC4-AC4F52D67239}"/>
              </a:ext>
            </a:extLst>
          </p:cNvPr>
          <p:cNvSpPr>
            <a:spLocks noGrp="1"/>
          </p:cNvSpPr>
          <p:nvPr>
            <p:ph type="ftr" sz="quarter" idx="10"/>
          </p:nvPr>
        </p:nvSpPr>
        <p:spPr/>
        <p:txBody>
          <a:bodyPr/>
          <a:lstStyle/>
          <a:p>
            <a:r>
              <a:rPr lang="en-US" noProof="0"/>
              <a:t>Bunntekst (Sett inn &gt; Topptekst og bunntekst)</a:t>
            </a:r>
          </a:p>
        </p:txBody>
      </p:sp>
      <p:sp>
        <p:nvSpPr>
          <p:cNvPr id="10" name="Plassholder for bilde 8">
            <a:extLst>
              <a:ext uri="{FF2B5EF4-FFF2-40B4-BE49-F238E27FC236}">
                <a16:creationId xmlns:a16="http://schemas.microsoft.com/office/drawing/2014/main" id="{74222DA4-BE40-0F48-8DDE-00AB505FC510}"/>
              </a:ext>
            </a:extLst>
          </p:cNvPr>
          <p:cNvSpPr>
            <a:spLocks noGrp="1"/>
          </p:cNvSpPr>
          <p:nvPr>
            <p:ph type="pic" sz="quarter" idx="16" hasCustomPrompt="1"/>
          </p:nvPr>
        </p:nvSpPr>
        <p:spPr>
          <a:xfrm>
            <a:off x="0"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2" name="Plassholder for bilde 8">
            <a:extLst>
              <a:ext uri="{FF2B5EF4-FFF2-40B4-BE49-F238E27FC236}">
                <a16:creationId xmlns:a16="http://schemas.microsoft.com/office/drawing/2014/main" id="{4AF1E496-C6DC-9B42-90B0-AC97CD5D0E7E}"/>
              </a:ext>
            </a:extLst>
          </p:cNvPr>
          <p:cNvSpPr>
            <a:spLocks noGrp="1"/>
          </p:cNvSpPr>
          <p:nvPr>
            <p:ph type="pic" sz="quarter" idx="17" hasCustomPrompt="1"/>
          </p:nvPr>
        </p:nvSpPr>
        <p:spPr>
          <a:xfrm>
            <a:off x="8663145"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1C0E7628-D521-614C-B1A5-70D01FC50E19}"/>
              </a:ext>
            </a:extLst>
          </p:cNvPr>
          <p:cNvSpPr>
            <a:spLocks noGrp="1"/>
          </p:cNvSpPr>
          <p:nvPr>
            <p:ph type="pic" sz="quarter" idx="18" hasCustomPrompt="1"/>
          </p:nvPr>
        </p:nvSpPr>
        <p:spPr>
          <a:xfrm>
            <a:off x="4342179" y="4418309"/>
            <a:ext cx="4317728"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tekst 11">
            <a:extLst>
              <a:ext uri="{FF2B5EF4-FFF2-40B4-BE49-F238E27FC236}">
                <a16:creationId xmlns:a16="http://schemas.microsoft.com/office/drawing/2014/main" id="{C35D86B1-A37C-EB4A-998A-8AF6C0499DF1}"/>
              </a:ext>
            </a:extLst>
          </p:cNvPr>
          <p:cNvSpPr>
            <a:spLocks noGrp="1"/>
          </p:cNvSpPr>
          <p:nvPr>
            <p:ph type="body" sz="quarter" idx="19" hasCustomPrompt="1"/>
          </p:nvPr>
        </p:nvSpPr>
        <p:spPr>
          <a:xfrm>
            <a:off x="4621335" y="2723949"/>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dirty="0" err="1"/>
              <a:t>Tekst</a:t>
            </a:r>
            <a:r>
              <a:rPr lang="en-US" noProof="0" dirty="0"/>
              <a:t> </a:t>
            </a:r>
          </a:p>
        </p:txBody>
      </p:sp>
      <p:sp>
        <p:nvSpPr>
          <p:cNvPr id="15" name="Plassholder for tekst 11">
            <a:extLst>
              <a:ext uri="{FF2B5EF4-FFF2-40B4-BE49-F238E27FC236}">
                <a16:creationId xmlns:a16="http://schemas.microsoft.com/office/drawing/2014/main" id="{2FDD1CB7-033C-164D-967B-541480D10E64}"/>
              </a:ext>
            </a:extLst>
          </p:cNvPr>
          <p:cNvSpPr>
            <a:spLocks noGrp="1"/>
          </p:cNvSpPr>
          <p:nvPr>
            <p:ph type="body" sz="quarter" idx="20" hasCustomPrompt="1"/>
          </p:nvPr>
        </p:nvSpPr>
        <p:spPr>
          <a:xfrm>
            <a:off x="9066728" y="5631192"/>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36995081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ictures with caption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8" name="Tekst">
            <a:extLst>
              <a:ext uri="{FF2B5EF4-FFF2-40B4-BE49-F238E27FC236}">
                <a16:creationId xmlns:a16="http://schemas.microsoft.com/office/drawing/2014/main" id="{1223F2C1-3ABA-E04D-B83E-4B9D716ED565}"/>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19" name="Navn">
            <a:extLst>
              <a:ext uri="{FF2B5EF4-FFF2-40B4-BE49-F238E27FC236}">
                <a16:creationId xmlns:a16="http://schemas.microsoft.com/office/drawing/2014/main" id="{290A23C2-9BA4-AD4A-817E-398AB6FB500A}"/>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1" name="Plassholder for bilde 10">
            <a:extLst>
              <a:ext uri="{FF2B5EF4-FFF2-40B4-BE49-F238E27FC236}">
                <a16:creationId xmlns:a16="http://schemas.microsoft.com/office/drawing/2014/main" id="{FE70503A-D614-8548-8D95-31E976784AA9}"/>
              </a:ext>
            </a:extLst>
          </p:cNvPr>
          <p:cNvSpPr>
            <a:spLocks noGrp="1"/>
          </p:cNvSpPr>
          <p:nvPr>
            <p:ph type="pic" sz="quarter" idx="26" hasCustomPrompt="1"/>
          </p:nvPr>
        </p:nvSpPr>
        <p:spPr>
          <a:xfrm>
            <a:off x="4872581"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2" name="Tekst">
            <a:extLst>
              <a:ext uri="{FF2B5EF4-FFF2-40B4-BE49-F238E27FC236}">
                <a16:creationId xmlns:a16="http://schemas.microsoft.com/office/drawing/2014/main" id="{E1D3587B-ABF7-8B40-AFDC-AA185BCE751E}"/>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E35756FB-B499-1C45-B5DF-B7A5D50984A6}"/>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Plassholder for bilde 10">
            <a:extLst>
              <a:ext uri="{FF2B5EF4-FFF2-40B4-BE49-F238E27FC236}">
                <a16:creationId xmlns:a16="http://schemas.microsoft.com/office/drawing/2014/main" id="{0F4BAC09-AF76-0448-88F7-01A04AF83189}"/>
              </a:ext>
            </a:extLst>
          </p:cNvPr>
          <p:cNvSpPr>
            <a:spLocks noGrp="1"/>
          </p:cNvSpPr>
          <p:nvPr>
            <p:ph type="pic" sz="quarter" idx="29" hasCustomPrompt="1"/>
          </p:nvPr>
        </p:nvSpPr>
        <p:spPr>
          <a:xfrm>
            <a:off x="8605337"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Tree>
    <p:extLst>
      <p:ext uri="{BB962C8B-B14F-4D97-AF65-F5344CB8AC3E}">
        <p14:creationId xmlns:p14="http://schemas.microsoft.com/office/powerpoint/2010/main" val="39627923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5" name="bakgrunn">
            <a:extLst>
              <a:ext uri="{FF2B5EF4-FFF2-40B4-BE49-F238E27FC236}">
                <a16:creationId xmlns:a16="http://schemas.microsoft.com/office/drawing/2014/main" id="{416AB268-EE05-6944-AA00-BEE1B0BECFB8}"/>
              </a:ext>
            </a:extLst>
          </p:cNvPr>
          <p:cNvSpPr/>
          <p:nvPr userDrawn="1"/>
        </p:nvSpPr>
        <p:spPr>
          <a:xfrm>
            <a:off x="721358"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4"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6" name="bakgrunn">
            <a:extLst>
              <a:ext uri="{FF2B5EF4-FFF2-40B4-BE49-F238E27FC236}">
                <a16:creationId xmlns:a16="http://schemas.microsoft.com/office/drawing/2014/main" id="{5ACC7CC9-9365-F645-BB80-4B6777CF7CC1}"/>
              </a:ext>
            </a:extLst>
          </p:cNvPr>
          <p:cNvSpPr/>
          <p:nvPr userDrawn="1"/>
        </p:nvSpPr>
        <p:spPr>
          <a:xfrm>
            <a:off x="4739905"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kst">
            <a:extLst>
              <a:ext uri="{FF2B5EF4-FFF2-40B4-BE49-F238E27FC236}">
                <a16:creationId xmlns:a16="http://schemas.microsoft.com/office/drawing/2014/main" id="{C4FBC6D2-C80B-444E-8422-2947D396CEB1}"/>
              </a:ext>
            </a:extLst>
          </p:cNvPr>
          <p:cNvSpPr>
            <a:spLocks noGrp="1"/>
          </p:cNvSpPr>
          <p:nvPr>
            <p:ph type="body" sz="quarter" idx="24" hasCustomPrompt="1"/>
          </p:nvPr>
        </p:nvSpPr>
        <p:spPr>
          <a:xfrm>
            <a:off x="5071061"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4EB26B37-B588-7346-A58B-C5DC58973BBE}"/>
              </a:ext>
            </a:extLst>
          </p:cNvPr>
          <p:cNvSpPr>
            <a:spLocks noGrp="1"/>
          </p:cNvSpPr>
          <p:nvPr>
            <p:ph type="body" sz="quarter" idx="25" hasCustomPrompt="1"/>
          </p:nvPr>
        </p:nvSpPr>
        <p:spPr>
          <a:xfrm>
            <a:off x="5071843"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dirty="0" err="1"/>
              <a:t>Overskrift</a:t>
            </a:r>
            <a:endParaRPr lang="en-US" noProof="0" dirty="0"/>
          </a:p>
        </p:txBody>
      </p:sp>
      <p:sp>
        <p:nvSpPr>
          <p:cNvPr id="26" name="bakgrunn">
            <a:extLst>
              <a:ext uri="{FF2B5EF4-FFF2-40B4-BE49-F238E27FC236}">
                <a16:creationId xmlns:a16="http://schemas.microsoft.com/office/drawing/2014/main" id="{E0996701-1146-E14D-A709-36BD30E7C39B}"/>
              </a:ext>
            </a:extLst>
          </p:cNvPr>
          <p:cNvSpPr/>
          <p:nvPr userDrawn="1"/>
        </p:nvSpPr>
        <p:spPr>
          <a:xfrm>
            <a:off x="8758452"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Tekst">
            <a:extLst>
              <a:ext uri="{FF2B5EF4-FFF2-40B4-BE49-F238E27FC236}">
                <a16:creationId xmlns:a16="http://schemas.microsoft.com/office/drawing/2014/main" id="{85A70BB2-D42C-824A-8D7C-7890F7EA5C91}"/>
              </a:ext>
            </a:extLst>
          </p:cNvPr>
          <p:cNvSpPr>
            <a:spLocks noGrp="1"/>
          </p:cNvSpPr>
          <p:nvPr>
            <p:ph type="body" sz="quarter" idx="26" hasCustomPrompt="1"/>
          </p:nvPr>
        </p:nvSpPr>
        <p:spPr>
          <a:xfrm>
            <a:off x="9089608"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8" name="Navn">
            <a:extLst>
              <a:ext uri="{FF2B5EF4-FFF2-40B4-BE49-F238E27FC236}">
                <a16:creationId xmlns:a16="http://schemas.microsoft.com/office/drawing/2014/main" id="{C0CB1A72-556C-674A-B2DB-1B5EEC43B8C0}"/>
              </a:ext>
            </a:extLst>
          </p:cNvPr>
          <p:cNvSpPr>
            <a:spLocks noGrp="1"/>
          </p:cNvSpPr>
          <p:nvPr>
            <p:ph type="body" sz="quarter" idx="27" hasCustomPrompt="1"/>
          </p:nvPr>
        </p:nvSpPr>
        <p:spPr>
          <a:xfrm>
            <a:off x="9090390"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40881884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iagonal picture righ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5728274" y="709613"/>
            <a:ext cx="7272648" cy="6605587"/>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48" h="6605587">
                <a:moveTo>
                  <a:pt x="3691518" y="4801"/>
                </a:moveTo>
                <a:lnTo>
                  <a:pt x="7272648" y="0"/>
                </a:lnTo>
                <a:lnTo>
                  <a:pt x="7272648" y="6605587"/>
                </a:lnTo>
                <a:lnTo>
                  <a:pt x="0" y="6605587"/>
                </a:lnTo>
                <a:lnTo>
                  <a:pt x="3691518" y="4801"/>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1053296"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1495614"/>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11593833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diag. pictures, caption below">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BF148CE6-86B0-4743-9DC0-28798B06EF53}"/>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11">
            <a:extLst>
              <a:ext uri="{FF2B5EF4-FFF2-40B4-BE49-F238E27FC236}">
                <a16:creationId xmlns:a16="http://schemas.microsoft.com/office/drawing/2014/main" id="{8A3B9DD4-D879-F24B-9263-EFE3C3DA4E17}"/>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
        <p:nvSpPr>
          <p:cNvPr id="9" name="Plassholder for bilde 8">
            <a:extLst>
              <a:ext uri="{FF2B5EF4-FFF2-40B4-BE49-F238E27FC236}">
                <a16:creationId xmlns:a16="http://schemas.microsoft.com/office/drawing/2014/main" id="{7C967AB6-AAAD-724F-80F9-BD2969C0296C}"/>
              </a:ext>
            </a:extLst>
          </p:cNvPr>
          <p:cNvSpPr>
            <a:spLocks noGrp="1"/>
          </p:cNvSpPr>
          <p:nvPr>
            <p:ph type="pic" sz="quarter" idx="16" hasCustomPrompt="1"/>
          </p:nvPr>
        </p:nvSpPr>
        <p:spPr>
          <a:xfrm>
            <a:off x="-2" y="709612"/>
            <a:ext cx="7842251" cy="4833937"/>
          </a:xfrm>
          <a:custGeom>
            <a:avLst/>
            <a:gdLst>
              <a:gd name="connsiteX0" fmla="*/ 0 w 7851776"/>
              <a:gd name="connsiteY0" fmla="*/ 0 h 4833937"/>
              <a:gd name="connsiteX1" fmla="*/ 7851776 w 7851776"/>
              <a:gd name="connsiteY1" fmla="*/ 0 h 4833937"/>
              <a:gd name="connsiteX2" fmla="*/ 7851776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8102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0736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146676 w 7851776"/>
              <a:gd name="connsiteY2" fmla="*/ 4833937 h 4833937"/>
              <a:gd name="connsiteX3" fmla="*/ 0 w 7851776"/>
              <a:gd name="connsiteY3" fmla="*/ 4833937 h 4833937"/>
              <a:gd name="connsiteX4" fmla="*/ 0 w 7851776"/>
              <a:gd name="connsiteY4" fmla="*/ 0 h 4833937"/>
              <a:gd name="connsiteX0" fmla="*/ 0 w 7708901"/>
              <a:gd name="connsiteY0" fmla="*/ 0 h 4833937"/>
              <a:gd name="connsiteX1" fmla="*/ 7708901 w 7708901"/>
              <a:gd name="connsiteY1" fmla="*/ 3175 h 4833937"/>
              <a:gd name="connsiteX2" fmla="*/ 5146676 w 7708901"/>
              <a:gd name="connsiteY2" fmla="*/ 4833937 h 4833937"/>
              <a:gd name="connsiteX3" fmla="*/ 0 w 7708901"/>
              <a:gd name="connsiteY3" fmla="*/ 4833937 h 4833937"/>
              <a:gd name="connsiteX4" fmla="*/ 0 w 7708901"/>
              <a:gd name="connsiteY4" fmla="*/ 0 h 4833937"/>
              <a:gd name="connsiteX0" fmla="*/ 0 w 7842251"/>
              <a:gd name="connsiteY0" fmla="*/ 0 h 4833937"/>
              <a:gd name="connsiteX1" fmla="*/ 7842251 w 7842251"/>
              <a:gd name="connsiteY1" fmla="*/ 3175 h 4833937"/>
              <a:gd name="connsiteX2" fmla="*/ 5146676 w 7842251"/>
              <a:gd name="connsiteY2" fmla="*/ 4833937 h 4833937"/>
              <a:gd name="connsiteX3" fmla="*/ 0 w 7842251"/>
              <a:gd name="connsiteY3" fmla="*/ 4833937 h 4833937"/>
              <a:gd name="connsiteX4" fmla="*/ 0 w 7842251"/>
              <a:gd name="connsiteY4" fmla="*/ 0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251" h="4833937">
                <a:moveTo>
                  <a:pt x="0" y="0"/>
                </a:moveTo>
                <a:lnTo>
                  <a:pt x="7842251" y="3175"/>
                </a:lnTo>
                <a:lnTo>
                  <a:pt x="5146676" y="4833937"/>
                </a:lnTo>
                <a:lnTo>
                  <a:pt x="0" y="4833937"/>
                </a:lnTo>
                <a:lnTo>
                  <a:pt x="0" y="0"/>
                </a:lnTo>
                <a:close/>
              </a:path>
            </a:pathLst>
          </a:custGeom>
          <a:pattFill prst="ltDnDiag">
            <a:fgClr>
              <a:schemeClr val="bg1">
                <a:lumMod val="95000"/>
              </a:schemeClr>
            </a:fgClr>
            <a:bgClr>
              <a:schemeClr val="bg1">
                <a:lumMod val="85000"/>
              </a:schemeClr>
            </a:bgClr>
          </a:pattFill>
        </p:spPr>
        <p:txBody>
          <a:bodyPr tIns="0" rIns="108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76D1921A-B366-674E-9E95-416F56F7BF51}"/>
              </a:ext>
            </a:extLst>
          </p:cNvPr>
          <p:cNvSpPr>
            <a:spLocks noGrp="1"/>
          </p:cNvSpPr>
          <p:nvPr>
            <p:ph type="pic" sz="quarter" idx="19" hasCustomPrompt="1"/>
          </p:nvPr>
        </p:nvSpPr>
        <p:spPr>
          <a:xfrm>
            <a:off x="5159376" y="709612"/>
            <a:ext cx="7845426" cy="4833937"/>
          </a:xfrm>
          <a:custGeom>
            <a:avLst/>
            <a:gdLst>
              <a:gd name="connsiteX0" fmla="*/ 0 w 7880351"/>
              <a:gd name="connsiteY0" fmla="*/ 0 h 4833937"/>
              <a:gd name="connsiteX1" fmla="*/ 7880351 w 7880351"/>
              <a:gd name="connsiteY1" fmla="*/ 0 h 4833937"/>
              <a:gd name="connsiteX2" fmla="*/ 7880351 w 7880351"/>
              <a:gd name="connsiteY2" fmla="*/ 4833937 h 4833937"/>
              <a:gd name="connsiteX3" fmla="*/ 0 w 7880351"/>
              <a:gd name="connsiteY3" fmla="*/ 4833937 h 4833937"/>
              <a:gd name="connsiteX4" fmla="*/ 0 w 7880351"/>
              <a:gd name="connsiteY4" fmla="*/ 0 h 4833937"/>
              <a:gd name="connsiteX0" fmla="*/ 1654175 w 7880351"/>
              <a:gd name="connsiteY0" fmla="*/ 0 h 4840287"/>
              <a:gd name="connsiteX1" fmla="*/ 7880351 w 7880351"/>
              <a:gd name="connsiteY1" fmla="*/ 6350 h 4840287"/>
              <a:gd name="connsiteX2" fmla="*/ 7880351 w 7880351"/>
              <a:gd name="connsiteY2" fmla="*/ 4840287 h 4840287"/>
              <a:gd name="connsiteX3" fmla="*/ 0 w 7880351"/>
              <a:gd name="connsiteY3" fmla="*/ 4840287 h 4840287"/>
              <a:gd name="connsiteX4" fmla="*/ 1654175 w 7880351"/>
              <a:gd name="connsiteY4" fmla="*/ 0 h 4840287"/>
              <a:gd name="connsiteX0" fmla="*/ 3038475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3038475 w 7880351"/>
              <a:gd name="connsiteY4" fmla="*/ 3175 h 4833937"/>
              <a:gd name="connsiteX0" fmla="*/ 2730500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2730500 w 7880351"/>
              <a:gd name="connsiteY4" fmla="*/ 3175 h 4833937"/>
              <a:gd name="connsiteX0" fmla="*/ 2314575 w 7464426"/>
              <a:gd name="connsiteY0" fmla="*/ 3175 h 4833937"/>
              <a:gd name="connsiteX1" fmla="*/ 7464426 w 7464426"/>
              <a:gd name="connsiteY1" fmla="*/ 0 h 4833937"/>
              <a:gd name="connsiteX2" fmla="*/ 7464426 w 7464426"/>
              <a:gd name="connsiteY2" fmla="*/ 4833937 h 4833937"/>
              <a:gd name="connsiteX3" fmla="*/ 0 w 7464426"/>
              <a:gd name="connsiteY3" fmla="*/ 4833937 h 4833937"/>
              <a:gd name="connsiteX4" fmla="*/ 2314575 w 7464426"/>
              <a:gd name="connsiteY4" fmla="*/ 3175 h 4833937"/>
              <a:gd name="connsiteX0" fmla="*/ 2695575 w 7845426"/>
              <a:gd name="connsiteY0" fmla="*/ 3175 h 4833937"/>
              <a:gd name="connsiteX1" fmla="*/ 7845426 w 7845426"/>
              <a:gd name="connsiteY1" fmla="*/ 0 h 4833937"/>
              <a:gd name="connsiteX2" fmla="*/ 7845426 w 7845426"/>
              <a:gd name="connsiteY2" fmla="*/ 4833937 h 4833937"/>
              <a:gd name="connsiteX3" fmla="*/ 0 w 7845426"/>
              <a:gd name="connsiteY3" fmla="*/ 4833937 h 4833937"/>
              <a:gd name="connsiteX4" fmla="*/ 2695575 w 7845426"/>
              <a:gd name="connsiteY4" fmla="*/ 3175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26" h="4833937">
                <a:moveTo>
                  <a:pt x="2695575" y="3175"/>
                </a:moveTo>
                <a:lnTo>
                  <a:pt x="7845426" y="0"/>
                </a:lnTo>
                <a:lnTo>
                  <a:pt x="7845426" y="4833937"/>
                </a:lnTo>
                <a:lnTo>
                  <a:pt x="0" y="4833937"/>
                </a:lnTo>
                <a:lnTo>
                  <a:pt x="2695575" y="3175"/>
                </a:lnTo>
                <a:close/>
              </a:path>
            </a:pathLst>
          </a:custGeom>
          <a:pattFill prst="ltDnDiag">
            <a:fgClr>
              <a:schemeClr val="bg1">
                <a:lumMod val="95000"/>
              </a:schemeClr>
            </a:fgClr>
            <a:bgClr>
              <a:schemeClr val="bg1">
                <a:lumMod val="85000"/>
              </a:schemeClr>
            </a:bgClr>
          </a:pattFill>
        </p:spPr>
        <p:txBody>
          <a:bodyPr lIns="2520000" tIns="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22767225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diag. pictur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4653776" y="712789"/>
            <a:ext cx="8349515" cy="6602412"/>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 name="connsiteX0" fmla="*/ 3691518 w 8343165"/>
              <a:gd name="connsiteY0" fmla="*/ 4801 h 6605587"/>
              <a:gd name="connsiteX1" fmla="*/ 8343165 w 8343165"/>
              <a:gd name="connsiteY1" fmla="*/ 0 h 6605587"/>
              <a:gd name="connsiteX2" fmla="*/ 7272648 w 8343165"/>
              <a:gd name="connsiteY2" fmla="*/ 6605587 h 6605587"/>
              <a:gd name="connsiteX3" fmla="*/ 0 w 8343165"/>
              <a:gd name="connsiteY3" fmla="*/ 6605587 h 6605587"/>
              <a:gd name="connsiteX4" fmla="*/ 3691518 w 8343165"/>
              <a:gd name="connsiteY4" fmla="*/ 4801 h 6605587"/>
              <a:gd name="connsiteX0" fmla="*/ 3691518 w 8349515"/>
              <a:gd name="connsiteY0" fmla="*/ 1626 h 6602412"/>
              <a:gd name="connsiteX1" fmla="*/ 8349515 w 8349515"/>
              <a:gd name="connsiteY1" fmla="*/ 0 h 6602412"/>
              <a:gd name="connsiteX2" fmla="*/ 7272648 w 8349515"/>
              <a:gd name="connsiteY2" fmla="*/ 6602412 h 6602412"/>
              <a:gd name="connsiteX3" fmla="*/ 0 w 8349515"/>
              <a:gd name="connsiteY3" fmla="*/ 6602412 h 6602412"/>
              <a:gd name="connsiteX4" fmla="*/ 3691518 w 8349515"/>
              <a:gd name="connsiteY4" fmla="*/ 1626 h 6602412"/>
              <a:gd name="connsiteX0" fmla="*/ 3691518 w 8349515"/>
              <a:gd name="connsiteY0" fmla="*/ 1626 h 6602412"/>
              <a:gd name="connsiteX1" fmla="*/ 8349515 w 8349515"/>
              <a:gd name="connsiteY1" fmla="*/ 0 h 6602412"/>
              <a:gd name="connsiteX2" fmla="*/ 8348973 w 8349515"/>
              <a:gd name="connsiteY2" fmla="*/ 6599237 h 6602412"/>
              <a:gd name="connsiteX3" fmla="*/ 0 w 8349515"/>
              <a:gd name="connsiteY3" fmla="*/ 6602412 h 6602412"/>
              <a:gd name="connsiteX4" fmla="*/ 3691518 w 8349515"/>
              <a:gd name="connsiteY4" fmla="*/ 1626 h 66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515" h="6602412">
                <a:moveTo>
                  <a:pt x="3691518" y="1626"/>
                </a:moveTo>
                <a:lnTo>
                  <a:pt x="8349515" y="0"/>
                </a:lnTo>
                <a:cubicBezTo>
                  <a:pt x="8349334" y="2199746"/>
                  <a:pt x="8349154" y="4399491"/>
                  <a:pt x="8348973" y="6599237"/>
                </a:cubicBezTo>
                <a:lnTo>
                  <a:pt x="0" y="6602412"/>
                </a:lnTo>
                <a:lnTo>
                  <a:pt x="3691518" y="1626"/>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5" name="Plassholder for bilde 4">
            <a:extLst>
              <a:ext uri="{FF2B5EF4-FFF2-40B4-BE49-F238E27FC236}">
                <a16:creationId xmlns:a16="http://schemas.microsoft.com/office/drawing/2014/main" id="{0EB93A4E-A4F8-9D43-9AA5-CCB8AF93704F}"/>
              </a:ext>
            </a:extLst>
          </p:cNvPr>
          <p:cNvSpPr>
            <a:spLocks noGrp="1"/>
          </p:cNvSpPr>
          <p:nvPr>
            <p:ph type="pic" sz="quarter" idx="17" hasCustomPrompt="1"/>
          </p:nvPr>
        </p:nvSpPr>
        <p:spPr>
          <a:xfrm>
            <a:off x="0" y="712788"/>
            <a:ext cx="8332788" cy="6611937"/>
          </a:xfrm>
          <a:custGeom>
            <a:avLst/>
            <a:gdLst>
              <a:gd name="connsiteX0" fmla="*/ 0 w 8364538"/>
              <a:gd name="connsiteY0" fmla="*/ 0 h 6602412"/>
              <a:gd name="connsiteX1" fmla="*/ 8364538 w 8364538"/>
              <a:gd name="connsiteY1" fmla="*/ 0 h 6602412"/>
              <a:gd name="connsiteX2" fmla="*/ 8364538 w 8364538"/>
              <a:gd name="connsiteY2" fmla="*/ 6602412 h 6602412"/>
              <a:gd name="connsiteX3" fmla="*/ 0 w 8364538"/>
              <a:gd name="connsiteY3" fmla="*/ 6602412 h 6602412"/>
              <a:gd name="connsiteX4" fmla="*/ 0 w 8364538"/>
              <a:gd name="connsiteY4" fmla="*/ 0 h 6602412"/>
              <a:gd name="connsiteX0" fmla="*/ 0 w 8364538"/>
              <a:gd name="connsiteY0" fmla="*/ 0 h 6602412"/>
              <a:gd name="connsiteX1" fmla="*/ 8332788 w 8364538"/>
              <a:gd name="connsiteY1" fmla="*/ 3175 h 6602412"/>
              <a:gd name="connsiteX2" fmla="*/ 8364538 w 8364538"/>
              <a:gd name="connsiteY2" fmla="*/ 6602412 h 6602412"/>
              <a:gd name="connsiteX3" fmla="*/ 0 w 8364538"/>
              <a:gd name="connsiteY3" fmla="*/ 6602412 h 6602412"/>
              <a:gd name="connsiteX4" fmla="*/ 0 w 8364538"/>
              <a:gd name="connsiteY4" fmla="*/ 0 h 6602412"/>
              <a:gd name="connsiteX0" fmla="*/ 0 w 8332788"/>
              <a:gd name="connsiteY0" fmla="*/ 0 h 6611937"/>
              <a:gd name="connsiteX1" fmla="*/ 8332788 w 8332788"/>
              <a:gd name="connsiteY1" fmla="*/ 3175 h 6611937"/>
              <a:gd name="connsiteX2" fmla="*/ 6380163 w 8332788"/>
              <a:gd name="connsiteY2" fmla="*/ 6611937 h 6611937"/>
              <a:gd name="connsiteX3" fmla="*/ 0 w 8332788"/>
              <a:gd name="connsiteY3" fmla="*/ 6602412 h 6611937"/>
              <a:gd name="connsiteX4" fmla="*/ 0 w 8332788"/>
              <a:gd name="connsiteY4" fmla="*/ 0 h 6611937"/>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11937"/>
              <a:gd name="connsiteX1" fmla="*/ 8332788 w 8332788"/>
              <a:gd name="connsiteY1" fmla="*/ 3175 h 6611937"/>
              <a:gd name="connsiteX2" fmla="*/ 4649788 w 8332788"/>
              <a:gd name="connsiteY2" fmla="*/ 6611937 h 6611937"/>
              <a:gd name="connsiteX3" fmla="*/ 0 w 8332788"/>
              <a:gd name="connsiteY3" fmla="*/ 6602412 h 6611937"/>
              <a:gd name="connsiteX4" fmla="*/ 0 w 8332788"/>
              <a:gd name="connsiteY4" fmla="*/ 0 h 66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788" h="6611937">
                <a:moveTo>
                  <a:pt x="0" y="0"/>
                </a:moveTo>
                <a:lnTo>
                  <a:pt x="8332788" y="3175"/>
                </a:lnTo>
                <a:lnTo>
                  <a:pt x="4649788" y="6611937"/>
                </a:lnTo>
                <a:lnTo>
                  <a:pt x="0" y="6602412"/>
                </a:lnTo>
                <a:lnTo>
                  <a:pt x="0" y="0"/>
                </a:lnTo>
                <a:close/>
              </a:path>
            </a:pathLst>
          </a:custGeom>
          <a:pattFill prst="ltDnDiag">
            <a:fgClr>
              <a:schemeClr val="bg1">
                <a:lumMod val="95000"/>
              </a:schemeClr>
            </a:fgClr>
            <a:bgClr>
              <a:schemeClr val="bg1">
                <a:lumMod val="85000"/>
              </a:schemeClr>
            </a:bgClr>
          </a:pattFill>
        </p:spPr>
        <p:txBody>
          <a:bodyPr>
            <a:normAutofit/>
          </a:bodyPr>
          <a:lstStyle>
            <a:lvl1pPr marL="0" marR="0" indent="0" algn="l"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baseline="0"/>
            </a:lvl1pPr>
          </a:lstStyle>
          <a:p>
            <a:pPr marL="457200" marR="0" lvl="0" indent="-457200" algn="l" defTabSz="975208" rtl="0" eaLnBrk="1" fontAlgn="auto" latinLnBrk="0" hangingPunct="1">
              <a:lnSpc>
                <a:spcPct val="109000"/>
              </a:lnSpc>
              <a:spcBef>
                <a:spcPts val="0"/>
              </a:spcBef>
              <a:spcAft>
                <a:spcPts val="0"/>
              </a:spcAft>
              <a:buClrTx/>
              <a:buSzPct val="110000"/>
              <a:tabLst/>
              <a:defRPr/>
            </a:pPr>
            <a:r>
              <a:rPr kumimoji="0" lang="en-US" sz="2363" b="0" i="0" u="none" strike="noStrike" kern="1200" cap="none" spc="0" normalizeH="0" baseline="0" noProof="0">
                <a:ln>
                  <a:noFill/>
                </a:ln>
                <a:solidFill>
                  <a:srgbClr val="414042"/>
                </a:solidFill>
                <a:effectLst/>
                <a:uLnTx/>
                <a:uFillTx/>
                <a:latin typeface="Calibri Light" panose="020F0502020204030204" pitchFamily="34" charset="0"/>
                <a:ea typeface="+mn-ea"/>
                <a:cs typeface="Calibri Light" panose="020F0502020204030204" pitchFamily="34" charset="0"/>
              </a:rPr>
              <a:t>Dra og slipp eller klikk på ikonet. Bruk «Beskjær»-funksjonen for å endre utsnitt</a:t>
            </a:r>
          </a:p>
          <a:p>
            <a:endParaRPr lang="en-US" noProof="0"/>
          </a:p>
        </p:txBody>
      </p:sp>
    </p:spTree>
    <p:extLst>
      <p:ext uri="{BB962C8B-B14F-4D97-AF65-F5344CB8AC3E}">
        <p14:creationId xmlns:p14="http://schemas.microsoft.com/office/powerpoint/2010/main" val="14753932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C2A809B-3C21-3441-9872-C326B9A59E3A}"/>
              </a:ext>
            </a:extLst>
          </p:cNvPr>
          <p:cNvSpPr>
            <a:spLocks noGrp="1"/>
          </p:cNvSpPr>
          <p:nvPr>
            <p:ph type="ftr" sz="quarter" idx="10"/>
          </p:nvPr>
        </p:nvSpPr>
        <p:spPr/>
        <p:txBody>
          <a:bodyPr/>
          <a:lstStyle/>
          <a:p>
            <a:r>
              <a:rPr lang="en-US" noProof="0"/>
              <a:t>Bunntekst (Sett inn &gt; Topptekst og bunntekst)</a:t>
            </a:r>
          </a:p>
        </p:txBody>
      </p:sp>
      <p:sp>
        <p:nvSpPr>
          <p:cNvPr id="6" name="Plassholder for bilde 9">
            <a:extLst>
              <a:ext uri="{FF2B5EF4-FFF2-40B4-BE49-F238E27FC236}">
                <a16:creationId xmlns:a16="http://schemas.microsoft.com/office/drawing/2014/main" id="{75F14D4C-FE0A-0B4D-BF4C-9F1FAB3494B9}"/>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Tree>
    <p:extLst>
      <p:ext uri="{BB962C8B-B14F-4D97-AF65-F5344CB8AC3E}">
        <p14:creationId xmlns:p14="http://schemas.microsoft.com/office/powerpoint/2010/main" val="2487897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on grey">
    <p:spTree>
      <p:nvGrpSpPr>
        <p:cNvPr id="1" name=""/>
        <p:cNvGrpSpPr/>
        <p:nvPr/>
      </p:nvGrpSpPr>
      <p:grpSpPr>
        <a:xfrm>
          <a:off x="0" y="0"/>
          <a:ext cx="0" cy="0"/>
          <a:chOff x="0" y="0"/>
          <a:chExt cx="0" cy="0"/>
        </a:xfrm>
      </p:grpSpPr>
      <p:sp>
        <p:nvSpPr>
          <p:cNvPr id="7" name="Bakgrunnsfarge">
            <a:extLst>
              <a:ext uri="{FF2B5EF4-FFF2-40B4-BE49-F238E27FC236}">
                <a16:creationId xmlns:a16="http://schemas.microsoft.com/office/drawing/2014/main" id="{A0EE0642-0085-BC40-8A74-3FB1610D4A51}"/>
              </a:ext>
            </a:extLst>
          </p:cNvPr>
          <p:cNvSpPr/>
          <p:nvPr userDrawn="1"/>
        </p:nvSpPr>
        <p:spPr>
          <a:xfrm>
            <a:off x="0" y="709613"/>
            <a:ext cx="7289800"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idx="1"/>
          </p:nvPr>
        </p:nvSpPr>
        <p:spPr>
          <a:xfrm>
            <a:off x="8210130" y="2655798"/>
            <a:ext cx="440868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8210130" y="1404171"/>
            <a:ext cx="4408682"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diagram 8">
            <a:extLst>
              <a:ext uri="{FF2B5EF4-FFF2-40B4-BE49-F238E27FC236}">
                <a16:creationId xmlns:a16="http://schemas.microsoft.com/office/drawing/2014/main" id="{41E5A2C3-93FF-EA45-BE90-9E67AD043CEC}"/>
              </a:ext>
            </a:extLst>
          </p:cNvPr>
          <p:cNvSpPr>
            <a:spLocks noGrp="1"/>
          </p:cNvSpPr>
          <p:nvPr>
            <p:ph type="chart" sz="quarter" idx="11" hasCustomPrompt="1"/>
          </p:nvPr>
        </p:nvSpPr>
        <p:spPr>
          <a:xfrm>
            <a:off x="442451" y="1404171"/>
            <a:ext cx="6607277" cy="5296667"/>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Tree>
    <p:extLst>
      <p:ext uri="{BB962C8B-B14F-4D97-AF65-F5344CB8AC3E}">
        <p14:creationId xmlns:p14="http://schemas.microsoft.com/office/powerpoint/2010/main" val="8120517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E6A1C5-6C26-6A4D-A838-022CE3F82978}"/>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1CFB0F7C-CA54-594D-B11B-61C93E3AF9C2}"/>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11767333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98359B-EF65-0142-A105-89836B4704D8}"/>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31162144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Graph on wh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9D93F-F5D4-BF49-9420-0B955D137B8F}"/>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B8F9F972-A1F3-E24F-9F24-1A1A0A6C91F5}"/>
              </a:ext>
            </a:extLst>
          </p:cNvPr>
          <p:cNvSpPr>
            <a:spLocks noGrp="1"/>
          </p:cNvSpPr>
          <p:nvPr>
            <p:ph type="ftr" sz="quarter" idx="10"/>
          </p:nvPr>
        </p:nvSpPr>
        <p:spPr/>
        <p:txBody>
          <a:bodyPr/>
          <a:lstStyle/>
          <a:p>
            <a:r>
              <a:rPr lang="en-US" noProof="0"/>
              <a:t>Bunntekst (Sett inn &gt; Topptekst og bunntekst)</a:t>
            </a:r>
          </a:p>
        </p:txBody>
      </p:sp>
      <p:sp>
        <p:nvSpPr>
          <p:cNvPr id="9" name="Plassholder for diagram 8">
            <a:extLst>
              <a:ext uri="{FF2B5EF4-FFF2-40B4-BE49-F238E27FC236}">
                <a16:creationId xmlns:a16="http://schemas.microsoft.com/office/drawing/2014/main" id="{37D827B0-8F4C-164E-964A-A208105EC7BF}"/>
              </a:ext>
            </a:extLst>
          </p:cNvPr>
          <p:cNvSpPr>
            <a:spLocks noGrp="1"/>
          </p:cNvSpPr>
          <p:nvPr>
            <p:ph type="chart" sz="quarter" idx="11" hasCustomPrompt="1"/>
          </p:nvPr>
        </p:nvSpPr>
        <p:spPr>
          <a:xfrm>
            <a:off x="171450" y="2371725"/>
            <a:ext cx="6700838" cy="4329113"/>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
        <p:nvSpPr>
          <p:cNvPr id="11" name="Plassholder for tekst 10">
            <a:extLst>
              <a:ext uri="{FF2B5EF4-FFF2-40B4-BE49-F238E27FC236}">
                <a16:creationId xmlns:a16="http://schemas.microsoft.com/office/drawing/2014/main" id="{D2E93BCC-67E6-3E43-AD65-FE2B0029E4A6}"/>
              </a:ext>
            </a:extLst>
          </p:cNvPr>
          <p:cNvSpPr>
            <a:spLocks noGrp="1"/>
          </p:cNvSpPr>
          <p:nvPr>
            <p:ph type="body" sz="quarter" idx="12"/>
          </p:nvPr>
        </p:nvSpPr>
        <p:spPr>
          <a:xfrm>
            <a:off x="7197725" y="2657475"/>
            <a:ext cx="4749800" cy="404336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1265213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Graph on grey">
    <p:spTree>
      <p:nvGrpSpPr>
        <p:cNvPr id="1" name=""/>
        <p:cNvGrpSpPr/>
        <p:nvPr/>
      </p:nvGrpSpPr>
      <p:grpSpPr>
        <a:xfrm>
          <a:off x="0" y="0"/>
          <a:ext cx="0" cy="0"/>
          <a:chOff x="0" y="0"/>
          <a:chExt cx="0" cy="0"/>
        </a:xfrm>
      </p:grpSpPr>
      <p:sp>
        <p:nvSpPr>
          <p:cNvPr id="7" name="Bakgrunnsfarge">
            <a:extLst>
              <a:ext uri="{FF2B5EF4-FFF2-40B4-BE49-F238E27FC236}">
                <a16:creationId xmlns:a16="http://schemas.microsoft.com/office/drawing/2014/main" id="{A0EE0642-0085-BC40-8A74-3FB1610D4A51}"/>
              </a:ext>
            </a:extLst>
          </p:cNvPr>
          <p:cNvSpPr/>
          <p:nvPr userDrawn="1"/>
        </p:nvSpPr>
        <p:spPr>
          <a:xfrm>
            <a:off x="0" y="709613"/>
            <a:ext cx="7289800"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idx="1"/>
          </p:nvPr>
        </p:nvSpPr>
        <p:spPr>
          <a:xfrm>
            <a:off x="8210130" y="2655798"/>
            <a:ext cx="440868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8210130" y="1404171"/>
            <a:ext cx="4408682"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diagram 8">
            <a:extLst>
              <a:ext uri="{FF2B5EF4-FFF2-40B4-BE49-F238E27FC236}">
                <a16:creationId xmlns:a16="http://schemas.microsoft.com/office/drawing/2014/main" id="{41E5A2C3-93FF-EA45-BE90-9E67AD043CEC}"/>
              </a:ext>
            </a:extLst>
          </p:cNvPr>
          <p:cNvSpPr>
            <a:spLocks noGrp="1"/>
          </p:cNvSpPr>
          <p:nvPr>
            <p:ph type="chart" sz="quarter" idx="11" hasCustomPrompt="1"/>
          </p:nvPr>
        </p:nvSpPr>
        <p:spPr>
          <a:xfrm>
            <a:off x="442451" y="1404171"/>
            <a:ext cx="6607277" cy="5296667"/>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Tree>
    <p:extLst>
      <p:ext uri="{BB962C8B-B14F-4D97-AF65-F5344CB8AC3E}">
        <p14:creationId xmlns:p14="http://schemas.microsoft.com/office/powerpoint/2010/main" val="18703843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453E8F71-B2AB-4F43-AC8F-A35E82E42A05}"/>
              </a:ext>
            </a:extLst>
          </p:cNvPr>
          <p:cNvSpPr>
            <a:spLocks noGrp="1"/>
          </p:cNvSpPr>
          <p:nvPr>
            <p:ph type="ftr" sz="quarter" idx="10"/>
          </p:nvPr>
        </p:nvSpPr>
        <p:spPr/>
        <p:txBody>
          <a:bodyPr/>
          <a:lstStyle/>
          <a:p>
            <a:r>
              <a:rPr lang="en-US" noProof="0"/>
              <a:t>Bunntekst (Sett inn &gt; Topptekst og bunntekst)</a:t>
            </a:r>
          </a:p>
        </p:txBody>
      </p:sp>
      <p:sp>
        <p:nvSpPr>
          <p:cNvPr id="9" name="Plassholder for tekst 8">
            <a:extLst>
              <a:ext uri="{FF2B5EF4-FFF2-40B4-BE49-F238E27FC236}">
                <a16:creationId xmlns:a16="http://schemas.microsoft.com/office/drawing/2014/main" id="{37AD809A-B6BE-1F4F-BCE5-FE5B8CC3F9C0}"/>
              </a:ext>
            </a:extLst>
          </p:cNvPr>
          <p:cNvSpPr>
            <a:spLocks noGrp="1"/>
          </p:cNvSpPr>
          <p:nvPr>
            <p:ph type="body" sz="quarter" idx="11" hasCustomPrompt="1"/>
          </p:nvPr>
        </p:nvSpPr>
        <p:spPr>
          <a:xfrm>
            <a:off x="1047750" y="3013767"/>
            <a:ext cx="10902950" cy="2909888"/>
          </a:xfrm>
        </p:spPr>
        <p:txBody>
          <a:bodyPr>
            <a:normAutofit/>
          </a:bodyPr>
          <a:lstStyle>
            <a:lvl1pPr marL="0" indent="0">
              <a:lnSpc>
                <a:spcPct val="103000"/>
              </a:lnSpc>
              <a:buNone/>
              <a:defRPr sz="3376">
                <a:solidFill>
                  <a:schemeClr val="bg1"/>
                </a:solidFill>
              </a:defRPr>
            </a:lvl1pPr>
          </a:lstStyle>
          <a:p>
            <a:pPr lvl="0"/>
            <a:r>
              <a:rPr lang="en-US" noProof="0" dirty="0"/>
              <a:t>“Quote”</a:t>
            </a:r>
          </a:p>
        </p:txBody>
      </p:sp>
    </p:spTree>
    <p:extLst>
      <p:ext uri="{BB962C8B-B14F-4D97-AF65-F5344CB8AC3E}">
        <p14:creationId xmlns:p14="http://schemas.microsoft.com/office/powerpoint/2010/main" val="31162912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
        <p:nvSpPr>
          <p:cNvPr id="8" name="Hvit bakgrunn">
            <a:extLst>
              <a:ext uri="{FF2B5EF4-FFF2-40B4-BE49-F238E27FC236}">
                <a16:creationId xmlns:a16="http://schemas.microsoft.com/office/drawing/2014/main" id="{5FAE75FC-74CC-154F-A366-2D99D6D02EEB}"/>
              </a:ext>
            </a:extLst>
          </p:cNvPr>
          <p:cNvSpPr/>
          <p:nvPr userDrawn="1"/>
        </p:nvSpPr>
        <p:spPr>
          <a:xfrm>
            <a:off x="0" y="5581650"/>
            <a:ext cx="13004800" cy="173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AECO logo farge">
            <a:extLst>
              <a:ext uri="{FF2B5EF4-FFF2-40B4-BE49-F238E27FC236}">
                <a16:creationId xmlns:a16="http://schemas.microsoft.com/office/drawing/2014/main" id="{B168E721-C82F-1445-930E-6E7430826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209" y="5912663"/>
            <a:ext cx="3226799" cy="970896"/>
          </a:xfrm>
          <a:prstGeom prst="rect">
            <a:avLst/>
          </a:prstGeom>
        </p:spPr>
      </p:pic>
      <p:sp>
        <p:nvSpPr>
          <p:cNvPr id="12" name="Nettadresse">
            <a:extLst>
              <a:ext uri="{FF2B5EF4-FFF2-40B4-BE49-F238E27FC236}">
                <a16:creationId xmlns:a16="http://schemas.microsoft.com/office/drawing/2014/main" id="{A20427B9-D3E8-2D4A-95AF-A6BA3AA405AA}"/>
              </a:ext>
            </a:extLst>
          </p:cNvPr>
          <p:cNvSpPr>
            <a:spLocks noGrp="1"/>
          </p:cNvSpPr>
          <p:nvPr>
            <p:ph type="body" sz="quarter" idx="10" hasCustomPrompt="1"/>
          </p:nvPr>
        </p:nvSpPr>
        <p:spPr>
          <a:xfrm>
            <a:off x="1434705" y="2649757"/>
            <a:ext cx="2492057" cy="504825"/>
          </a:xfrm>
        </p:spPr>
        <p:txBody>
          <a:bodyPr>
            <a:normAutofit/>
          </a:bodyPr>
          <a:lstStyle>
            <a:lvl1pPr marL="0" indent="0" algn="ctr">
              <a:buNone/>
              <a:defRPr sz="1913" b="1" i="0">
                <a:solidFill>
                  <a:schemeClr val="bg1"/>
                </a:solidFill>
                <a:latin typeface="Calibri" panose="020F0502020204030204" pitchFamily="34" charset="0"/>
                <a:cs typeface="Calibri" panose="020F0502020204030204" pitchFamily="34" charset="0"/>
              </a:defRPr>
            </a:lvl1pPr>
          </a:lstStyle>
          <a:p>
            <a:pPr lvl="0"/>
            <a:r>
              <a:rPr lang="en-US" noProof="0"/>
              <a:t>nettside</a:t>
            </a:r>
          </a:p>
        </p:txBody>
      </p:sp>
      <p:sp>
        <p:nvSpPr>
          <p:cNvPr id="13" name="fb">
            <a:extLst>
              <a:ext uri="{FF2B5EF4-FFF2-40B4-BE49-F238E27FC236}">
                <a16:creationId xmlns:a16="http://schemas.microsoft.com/office/drawing/2014/main" id="{E3364705-5BDD-3540-B76B-B25D3A87584D}"/>
              </a:ext>
            </a:extLst>
          </p:cNvPr>
          <p:cNvSpPr>
            <a:spLocks noGrp="1"/>
          </p:cNvSpPr>
          <p:nvPr>
            <p:ph type="body" sz="quarter" idx="11" hasCustomPrompt="1"/>
          </p:nvPr>
        </p:nvSpPr>
        <p:spPr>
          <a:xfrm>
            <a:off x="515301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sp>
        <p:nvSpPr>
          <p:cNvPr id="14" name="Twitter">
            <a:extLst>
              <a:ext uri="{FF2B5EF4-FFF2-40B4-BE49-F238E27FC236}">
                <a16:creationId xmlns:a16="http://schemas.microsoft.com/office/drawing/2014/main" id="{241704E2-CB78-9B4A-AEC4-C81F8396B30D}"/>
              </a:ext>
            </a:extLst>
          </p:cNvPr>
          <p:cNvSpPr>
            <a:spLocks noGrp="1"/>
          </p:cNvSpPr>
          <p:nvPr>
            <p:ph type="body" sz="quarter" idx="12" hasCustomPrompt="1"/>
          </p:nvPr>
        </p:nvSpPr>
        <p:spPr>
          <a:xfrm>
            <a:off x="932316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16" name="icon fb">
            <a:extLst>
              <a:ext uri="{FF2B5EF4-FFF2-40B4-BE49-F238E27FC236}">
                <a16:creationId xmlns:a16="http://schemas.microsoft.com/office/drawing/2014/main" id="{C9ED4B31-7B99-654F-8028-56563BC17F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5068" y="2621435"/>
            <a:ext cx="318068" cy="419271"/>
          </a:xfrm>
          <a:prstGeom prst="rect">
            <a:avLst/>
          </a:prstGeom>
        </p:spPr>
      </p:pic>
      <p:pic>
        <p:nvPicPr>
          <p:cNvPr id="18" name="icon twitter">
            <a:extLst>
              <a:ext uri="{FF2B5EF4-FFF2-40B4-BE49-F238E27FC236}">
                <a16:creationId xmlns:a16="http://schemas.microsoft.com/office/drawing/2014/main" id="{3CAB02DD-A8E9-124C-8A81-9266236045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3422" y="2690259"/>
            <a:ext cx="393218" cy="323001"/>
          </a:xfrm>
          <a:prstGeom prst="rect">
            <a:avLst/>
          </a:prstGeom>
        </p:spPr>
      </p:pic>
    </p:spTree>
    <p:extLst>
      <p:ext uri="{BB962C8B-B14F-4D97-AF65-F5344CB8AC3E}">
        <p14:creationId xmlns:p14="http://schemas.microsoft.com/office/powerpoint/2010/main" val="24364034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Bildeplassholder">
            <a:extLst>
              <a:ext uri="{FF2B5EF4-FFF2-40B4-BE49-F238E27FC236}">
                <a16:creationId xmlns:a16="http://schemas.microsoft.com/office/drawing/2014/main" id="{0E10EE47-13CE-C643-8B57-DEB86F8E470C}"/>
              </a:ext>
            </a:extLst>
          </p:cNvPr>
          <p:cNvSpPr>
            <a:spLocks noGrp="1"/>
          </p:cNvSpPr>
          <p:nvPr>
            <p:ph type="pic" sz="quarter" idx="12" hasCustomPrompt="1"/>
          </p:nvPr>
        </p:nvSpPr>
        <p:spPr>
          <a:xfrm>
            <a:off x="1587" y="0"/>
            <a:ext cx="13003213" cy="7315200"/>
          </a:xfrm>
          <a:custGeom>
            <a:avLst/>
            <a:gdLst>
              <a:gd name="connsiteX0" fmla="*/ 0 w 13003213"/>
              <a:gd name="connsiteY0" fmla="*/ 0 h 7315200"/>
              <a:gd name="connsiteX1" fmla="*/ 13003213 w 13003213"/>
              <a:gd name="connsiteY1" fmla="*/ 0 h 7315200"/>
              <a:gd name="connsiteX2" fmla="*/ 13003213 w 13003213"/>
              <a:gd name="connsiteY2" fmla="*/ 7315200 h 7315200"/>
              <a:gd name="connsiteX3" fmla="*/ 11041811 w 13003213"/>
              <a:gd name="connsiteY3" fmla="*/ 7315200 h 7315200"/>
              <a:gd name="connsiteX4" fmla="*/ 11041811 w 13003213"/>
              <a:gd name="connsiteY4" fmla="*/ 4803732 h 7315200"/>
              <a:gd name="connsiteX5" fmla="*/ 1967961 w 13003213"/>
              <a:gd name="connsiteY5" fmla="*/ 4803732 h 7315200"/>
              <a:gd name="connsiteX6" fmla="*/ 1967961 w 13003213"/>
              <a:gd name="connsiteY6" fmla="*/ 7315200 h 7315200"/>
              <a:gd name="connsiteX7" fmla="*/ 0 w 13003213"/>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3213" h="7315200">
                <a:moveTo>
                  <a:pt x="0" y="0"/>
                </a:moveTo>
                <a:lnTo>
                  <a:pt x="13003213" y="0"/>
                </a:lnTo>
                <a:lnTo>
                  <a:pt x="13003213" y="7315200"/>
                </a:lnTo>
                <a:lnTo>
                  <a:pt x="11041811" y="7315200"/>
                </a:lnTo>
                <a:lnTo>
                  <a:pt x="11041811" y="4803732"/>
                </a:lnTo>
                <a:lnTo>
                  <a:pt x="1967961" y="4803732"/>
                </a:lnTo>
                <a:lnTo>
                  <a:pt x="1967961" y="7315200"/>
                </a:lnTo>
                <a:lnTo>
                  <a:pt x="0" y="7315200"/>
                </a:lnTo>
                <a:close/>
              </a:path>
            </a:pathLst>
          </a:custGeom>
          <a:pattFill prst="ltDnDiag">
            <a:fgClr>
              <a:schemeClr val="bg1">
                <a:lumMod val="95000"/>
              </a:schemeClr>
            </a:fgClr>
            <a:bgClr>
              <a:schemeClr val="bg1">
                <a:lumMod val="85000"/>
              </a:schemeClr>
            </a:bgClr>
          </a:pattFill>
        </p:spPr>
        <p:txBody>
          <a:bodyPr wrap="square" bIns="1475999" anchor="ctr" anchorCtr="0">
            <a:no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pic>
        <p:nvPicPr>
          <p:cNvPr id="12" name="AECO logo farge">
            <a:extLst>
              <a:ext uri="{FF2B5EF4-FFF2-40B4-BE49-F238E27FC236}">
                <a16:creationId xmlns:a16="http://schemas.microsoft.com/office/drawing/2014/main" id="{35DD0679-3FFB-AD46-9F71-A302057F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5896" y="5114321"/>
            <a:ext cx="3226799" cy="970896"/>
          </a:xfrm>
          <a:prstGeom prst="rect">
            <a:avLst/>
          </a:prstGeom>
        </p:spPr>
      </p:pic>
      <p:cxnSp>
        <p:nvCxnSpPr>
          <p:cNvPr id="13" name="Rett linje 12">
            <a:extLst>
              <a:ext uri="{FF2B5EF4-FFF2-40B4-BE49-F238E27FC236}">
                <a16:creationId xmlns:a16="http://schemas.microsoft.com/office/drawing/2014/main" id="{3500C831-8CB8-D649-8E5A-A4B9238D93FE}"/>
              </a:ext>
            </a:extLst>
          </p:cNvPr>
          <p:cNvCxnSpPr>
            <a:cxnSpLocks/>
          </p:cNvCxnSpPr>
          <p:nvPr userDrawn="1"/>
        </p:nvCxnSpPr>
        <p:spPr>
          <a:xfrm>
            <a:off x="2728140" y="6398959"/>
            <a:ext cx="7533460" cy="0"/>
          </a:xfrm>
          <a:prstGeom prst="line">
            <a:avLst/>
          </a:prstGeom>
          <a:ln w="7112">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Nettadresse">
            <a:extLst>
              <a:ext uri="{FF2B5EF4-FFF2-40B4-BE49-F238E27FC236}">
                <a16:creationId xmlns:a16="http://schemas.microsoft.com/office/drawing/2014/main" id="{1C2B9F11-1B2C-DD40-A916-235FF77C1BD0}"/>
              </a:ext>
            </a:extLst>
          </p:cNvPr>
          <p:cNvSpPr>
            <a:spLocks noGrp="1"/>
          </p:cNvSpPr>
          <p:nvPr>
            <p:ph type="body" sz="quarter" idx="10" hasCustomPrompt="1"/>
          </p:nvPr>
        </p:nvSpPr>
        <p:spPr>
          <a:xfrm>
            <a:off x="2685448" y="6648477"/>
            <a:ext cx="2035134" cy="504825"/>
          </a:xfrm>
        </p:spPr>
        <p:txBody>
          <a:bodyPr>
            <a:normAutofit/>
          </a:bodyPr>
          <a:lstStyle>
            <a:lvl1pPr marL="0" indent="0" algn="l">
              <a:buNone/>
              <a:defRPr sz="1913" b="1" i="0">
                <a:solidFill>
                  <a:schemeClr val="tx1"/>
                </a:solidFill>
                <a:latin typeface="Calibri" panose="020F0502020204030204" pitchFamily="34" charset="0"/>
                <a:cs typeface="Calibri" panose="020F0502020204030204" pitchFamily="34" charset="0"/>
              </a:defRPr>
            </a:lvl1pPr>
          </a:lstStyle>
          <a:p>
            <a:pPr lvl="0"/>
            <a:r>
              <a:rPr lang="en-US" noProof="0"/>
              <a:t>nettside</a:t>
            </a:r>
          </a:p>
        </p:txBody>
      </p:sp>
      <p:sp>
        <p:nvSpPr>
          <p:cNvPr id="20" name="fb">
            <a:extLst>
              <a:ext uri="{FF2B5EF4-FFF2-40B4-BE49-F238E27FC236}">
                <a16:creationId xmlns:a16="http://schemas.microsoft.com/office/drawing/2014/main" id="{C9E02CE9-1D37-1549-8757-689FF2DFFDBC}"/>
              </a:ext>
            </a:extLst>
          </p:cNvPr>
          <p:cNvSpPr>
            <a:spLocks noGrp="1"/>
          </p:cNvSpPr>
          <p:nvPr>
            <p:ph type="body" sz="quarter" idx="11" hasCustomPrompt="1"/>
          </p:nvPr>
        </p:nvSpPr>
        <p:spPr>
          <a:xfrm>
            <a:off x="5132013" y="6654453"/>
            <a:ext cx="3270954"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1" name="icon fb">
            <a:extLst>
              <a:ext uri="{FF2B5EF4-FFF2-40B4-BE49-F238E27FC236}">
                <a16:creationId xmlns:a16="http://schemas.microsoft.com/office/drawing/2014/main" id="{FA3DC68F-5A04-0B47-986A-B5BA30B06B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024" y="6626131"/>
            <a:ext cx="318067" cy="419271"/>
          </a:xfrm>
          <a:prstGeom prst="rect">
            <a:avLst/>
          </a:prstGeom>
        </p:spPr>
      </p:pic>
      <p:sp>
        <p:nvSpPr>
          <p:cNvPr id="22" name="Twitter">
            <a:extLst>
              <a:ext uri="{FF2B5EF4-FFF2-40B4-BE49-F238E27FC236}">
                <a16:creationId xmlns:a16="http://schemas.microsoft.com/office/drawing/2014/main" id="{3E6B87AA-5B76-3E4D-922C-A2D96B962D9F}"/>
              </a:ext>
            </a:extLst>
          </p:cNvPr>
          <p:cNvSpPr>
            <a:spLocks noGrp="1"/>
          </p:cNvSpPr>
          <p:nvPr>
            <p:ph type="body" sz="quarter" idx="13" hasCustomPrompt="1"/>
          </p:nvPr>
        </p:nvSpPr>
        <p:spPr>
          <a:xfrm>
            <a:off x="8522440" y="6654453"/>
            <a:ext cx="2289816"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3" name="icon twitter">
            <a:extLst>
              <a:ext uri="{FF2B5EF4-FFF2-40B4-BE49-F238E27FC236}">
                <a16:creationId xmlns:a16="http://schemas.microsoft.com/office/drawing/2014/main" id="{1C5D0EC7-F1A9-1D43-B4B8-2AEFAA9B7E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555" y="6694955"/>
            <a:ext cx="393218" cy="323000"/>
          </a:xfrm>
          <a:prstGeom prst="rect">
            <a:avLst/>
          </a:prstGeom>
        </p:spPr>
      </p:pic>
    </p:spTree>
    <p:extLst>
      <p:ext uri="{BB962C8B-B14F-4D97-AF65-F5344CB8AC3E}">
        <p14:creationId xmlns:p14="http://schemas.microsoft.com/office/powerpoint/2010/main" val="249013944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en-US" noProof="0"/>
              <a:t>Klikk for å redigere tittelstil</a:t>
            </a:r>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noProof="0"/>
              <a:t>Klikk for å redigere undertittelstil i malen</a:t>
            </a:r>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23957297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1053295" y="3167500"/>
            <a:ext cx="10897405" cy="3381734"/>
          </a:xfrm>
          <a:prstGeom prst="rect">
            <a:avLst/>
          </a:prstGeom>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6351588"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32304247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4633700" y="3477590"/>
            <a:ext cx="7317000" cy="3071644"/>
          </a:xfrm>
          <a:prstGeom prst="rect">
            <a:avLst/>
          </a:prstGeo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4633700" y="2434051"/>
            <a:ext cx="731700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Name and position</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p:nvPr>
        </p:nvSpPr>
        <p:spPr>
          <a:xfrm>
            <a:off x="1139825" y="2499228"/>
            <a:ext cx="2788205" cy="2788205"/>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endParaRPr lang="en-US" noProof="0" dirty="0"/>
          </a:p>
        </p:txBody>
      </p:sp>
      <p:sp>
        <p:nvSpPr>
          <p:cNvPr id="15" name="Plassholder for bunntekst 14">
            <a:extLst>
              <a:ext uri="{FF2B5EF4-FFF2-40B4-BE49-F238E27FC236}">
                <a16:creationId xmlns:a16="http://schemas.microsoft.com/office/drawing/2014/main" id="{BAF4C500-37EE-0240-9A9A-D809C0CBCE8E}"/>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2516690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453E8F71-B2AB-4F43-AC8F-A35E82E42A05}"/>
              </a:ext>
            </a:extLst>
          </p:cNvPr>
          <p:cNvSpPr>
            <a:spLocks noGrp="1"/>
          </p:cNvSpPr>
          <p:nvPr>
            <p:ph type="ftr" sz="quarter" idx="10"/>
          </p:nvPr>
        </p:nvSpPr>
        <p:spPr/>
        <p:txBody>
          <a:bodyPr/>
          <a:lstStyle/>
          <a:p>
            <a:r>
              <a:rPr lang="en-US" noProof="0"/>
              <a:t>Bunntekst (Sett inn &gt; Topptekst og bunntekst)</a:t>
            </a:r>
          </a:p>
        </p:txBody>
      </p:sp>
      <p:sp>
        <p:nvSpPr>
          <p:cNvPr id="9" name="Plassholder for tekst 8">
            <a:extLst>
              <a:ext uri="{FF2B5EF4-FFF2-40B4-BE49-F238E27FC236}">
                <a16:creationId xmlns:a16="http://schemas.microsoft.com/office/drawing/2014/main" id="{37AD809A-B6BE-1F4F-BCE5-FE5B8CC3F9C0}"/>
              </a:ext>
            </a:extLst>
          </p:cNvPr>
          <p:cNvSpPr>
            <a:spLocks noGrp="1"/>
          </p:cNvSpPr>
          <p:nvPr>
            <p:ph type="body" sz="quarter" idx="11" hasCustomPrompt="1"/>
          </p:nvPr>
        </p:nvSpPr>
        <p:spPr>
          <a:xfrm>
            <a:off x="1047750" y="3013767"/>
            <a:ext cx="10902950" cy="2909888"/>
          </a:xfrm>
        </p:spPr>
        <p:txBody>
          <a:bodyPr>
            <a:normAutofit/>
          </a:bodyPr>
          <a:lstStyle>
            <a:lvl1pPr marL="0" indent="0">
              <a:lnSpc>
                <a:spcPct val="103000"/>
              </a:lnSpc>
              <a:buNone/>
              <a:defRPr sz="3376">
                <a:solidFill>
                  <a:schemeClr val="bg1"/>
                </a:solidFill>
              </a:defRPr>
            </a:lvl1pPr>
          </a:lstStyle>
          <a:p>
            <a:pPr lvl="0"/>
            <a:r>
              <a:rPr lang="en-US" noProof="0" dirty="0"/>
              <a:t>“Quote”</a:t>
            </a:r>
          </a:p>
        </p:txBody>
      </p:sp>
    </p:spTree>
    <p:extLst>
      <p:ext uri="{BB962C8B-B14F-4D97-AF65-F5344CB8AC3E}">
        <p14:creationId xmlns:p14="http://schemas.microsoft.com/office/powerpoint/2010/main" val="6275069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4" name="Plassholder for bilde 10">
            <a:extLst>
              <a:ext uri="{FF2B5EF4-FFF2-40B4-BE49-F238E27FC236}">
                <a16:creationId xmlns:a16="http://schemas.microsoft.com/office/drawing/2014/main" id="{77EBAA47-513B-BD42-8E81-37980195E646}"/>
              </a:ext>
            </a:extLst>
          </p:cNvPr>
          <p:cNvSpPr>
            <a:spLocks noGrp="1"/>
          </p:cNvSpPr>
          <p:nvPr>
            <p:ph type="pic" sz="quarter" idx="18" hasCustomPrompt="1"/>
          </p:nvPr>
        </p:nvSpPr>
        <p:spPr>
          <a:xfrm>
            <a:off x="488736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7" name="Plassholder for bilde 10">
            <a:extLst>
              <a:ext uri="{FF2B5EF4-FFF2-40B4-BE49-F238E27FC236}">
                <a16:creationId xmlns:a16="http://schemas.microsoft.com/office/drawing/2014/main" id="{874FF6A5-7DA7-0B41-BBFA-8BA1AAE73F62}"/>
              </a:ext>
            </a:extLst>
          </p:cNvPr>
          <p:cNvSpPr>
            <a:spLocks noGrp="1"/>
          </p:cNvSpPr>
          <p:nvPr>
            <p:ph type="pic" sz="quarter" idx="21" hasCustomPrompt="1"/>
          </p:nvPr>
        </p:nvSpPr>
        <p:spPr>
          <a:xfrm>
            <a:off x="860492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22" name="Tekst">
            <a:extLst>
              <a:ext uri="{FF2B5EF4-FFF2-40B4-BE49-F238E27FC236}">
                <a16:creationId xmlns:a16="http://schemas.microsoft.com/office/drawing/2014/main" id="{EC04E0AD-013F-824A-9D49-9EBB913C6A7B}"/>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A7A6DE9E-1FF5-FF47-A3BE-10AE119D9611}"/>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Tekst">
            <a:extLst>
              <a:ext uri="{FF2B5EF4-FFF2-40B4-BE49-F238E27FC236}">
                <a16:creationId xmlns:a16="http://schemas.microsoft.com/office/drawing/2014/main" id="{0B0C0C6B-4DD8-B947-8967-56234075AF53}"/>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B0ABFA73-390D-DE4E-B28C-1A4B66CE94C8}"/>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6" name="Tekst">
            <a:extLst>
              <a:ext uri="{FF2B5EF4-FFF2-40B4-BE49-F238E27FC236}">
                <a16:creationId xmlns:a16="http://schemas.microsoft.com/office/drawing/2014/main" id="{5CF1D500-2878-4B4D-BE13-5903D407CAF1}"/>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7" name="Navn">
            <a:extLst>
              <a:ext uri="{FF2B5EF4-FFF2-40B4-BE49-F238E27FC236}">
                <a16:creationId xmlns:a16="http://schemas.microsoft.com/office/drawing/2014/main" id="{C0D1B95F-AED2-0846-A798-4D49C0CD93EC}"/>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7081248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icture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1090295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9" name="Plassholder for bilde 8">
            <a:extLst>
              <a:ext uri="{FF2B5EF4-FFF2-40B4-BE49-F238E27FC236}">
                <a16:creationId xmlns:a16="http://schemas.microsoft.com/office/drawing/2014/main" id="{116154EE-28CF-C246-B836-6F34D72523AE}"/>
              </a:ext>
            </a:extLst>
          </p:cNvPr>
          <p:cNvSpPr>
            <a:spLocks noGrp="1"/>
          </p:cNvSpPr>
          <p:nvPr>
            <p:ph type="pic" sz="quarter" idx="14" hasCustomPrompt="1"/>
          </p:nvPr>
        </p:nvSpPr>
        <p:spPr>
          <a:xfrm>
            <a:off x="0" y="3279775"/>
            <a:ext cx="3194050" cy="4035425"/>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010C25AD-EAD1-7148-A7EC-48A4CDB9DFDE}"/>
              </a:ext>
            </a:extLst>
          </p:cNvPr>
          <p:cNvSpPr>
            <a:spLocks noGrp="1"/>
          </p:cNvSpPr>
          <p:nvPr>
            <p:ph type="pic" sz="quarter" idx="15" hasCustomPrompt="1"/>
          </p:nvPr>
        </p:nvSpPr>
        <p:spPr>
          <a:xfrm>
            <a:off x="3197406" y="3282950"/>
            <a:ext cx="4902020"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1" name="Plassholder for bilde 8">
            <a:extLst>
              <a:ext uri="{FF2B5EF4-FFF2-40B4-BE49-F238E27FC236}">
                <a16:creationId xmlns:a16="http://schemas.microsoft.com/office/drawing/2014/main" id="{825EE5F4-EA3A-7244-88AB-31ECB6C17643}"/>
              </a:ext>
            </a:extLst>
          </p:cNvPr>
          <p:cNvSpPr>
            <a:spLocks noGrp="1"/>
          </p:cNvSpPr>
          <p:nvPr>
            <p:ph type="pic" sz="quarter" idx="16" hasCustomPrompt="1"/>
          </p:nvPr>
        </p:nvSpPr>
        <p:spPr>
          <a:xfrm>
            <a:off x="5646738" y="5861050"/>
            <a:ext cx="2454276"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47344096-78EB-3545-B0AB-29FE48865332}"/>
              </a:ext>
            </a:extLst>
          </p:cNvPr>
          <p:cNvSpPr>
            <a:spLocks noGrp="1"/>
          </p:cNvSpPr>
          <p:nvPr>
            <p:ph type="pic" sz="quarter" idx="18" hasCustomPrompt="1"/>
          </p:nvPr>
        </p:nvSpPr>
        <p:spPr>
          <a:xfrm>
            <a:off x="10554115" y="3279775"/>
            <a:ext cx="2447364"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bilde 8">
            <a:extLst>
              <a:ext uri="{FF2B5EF4-FFF2-40B4-BE49-F238E27FC236}">
                <a16:creationId xmlns:a16="http://schemas.microsoft.com/office/drawing/2014/main" id="{221CDEBB-31BF-DC4B-9582-FBCADB1760C7}"/>
              </a:ext>
            </a:extLst>
          </p:cNvPr>
          <p:cNvSpPr>
            <a:spLocks noGrp="1"/>
          </p:cNvSpPr>
          <p:nvPr>
            <p:ph type="pic" sz="quarter" idx="19" hasCustomPrompt="1"/>
          </p:nvPr>
        </p:nvSpPr>
        <p:spPr>
          <a:xfrm>
            <a:off x="8101014" y="3279775"/>
            <a:ext cx="2453100"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5" name="Plassholder for bilde 8">
            <a:extLst>
              <a:ext uri="{FF2B5EF4-FFF2-40B4-BE49-F238E27FC236}">
                <a16:creationId xmlns:a16="http://schemas.microsoft.com/office/drawing/2014/main" id="{8ADDC52B-6262-2F41-83ED-45CFC8148798}"/>
              </a:ext>
            </a:extLst>
          </p:cNvPr>
          <p:cNvSpPr>
            <a:spLocks noGrp="1"/>
          </p:cNvSpPr>
          <p:nvPr>
            <p:ph type="pic" sz="quarter" idx="20" hasCustomPrompt="1"/>
          </p:nvPr>
        </p:nvSpPr>
        <p:spPr>
          <a:xfrm>
            <a:off x="8101013" y="4737100"/>
            <a:ext cx="4900465"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6" name="Plassholder for bilde 8">
            <a:extLst>
              <a:ext uri="{FF2B5EF4-FFF2-40B4-BE49-F238E27FC236}">
                <a16:creationId xmlns:a16="http://schemas.microsoft.com/office/drawing/2014/main" id="{32FB0A2E-35BE-8842-BAB5-6B32553720F4}"/>
              </a:ext>
            </a:extLst>
          </p:cNvPr>
          <p:cNvSpPr>
            <a:spLocks noGrp="1"/>
          </p:cNvSpPr>
          <p:nvPr>
            <p:ph type="pic" sz="quarter" idx="21" hasCustomPrompt="1"/>
          </p:nvPr>
        </p:nvSpPr>
        <p:spPr>
          <a:xfrm>
            <a:off x="3194050" y="5861050"/>
            <a:ext cx="2452688"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20" name="Plassholder for bunntekst 19">
            <a:extLst>
              <a:ext uri="{FF2B5EF4-FFF2-40B4-BE49-F238E27FC236}">
                <a16:creationId xmlns:a16="http://schemas.microsoft.com/office/drawing/2014/main" id="{F87EA89D-D3D0-4144-9FCD-50650B8FA024}"/>
              </a:ext>
            </a:extLst>
          </p:cNvPr>
          <p:cNvSpPr>
            <a:spLocks noGrp="1"/>
          </p:cNvSpPr>
          <p:nvPr>
            <p:ph type="ftr" sz="quarter" idx="23"/>
          </p:nvPr>
        </p:nvSpPr>
        <p:spPr/>
        <p:txBody>
          <a:bodyPr/>
          <a:lstStyle/>
          <a:p>
            <a:r>
              <a:rPr lang="en-US" noProof="0"/>
              <a:t>Bunntekst (Sett inn &gt; Topptekst og bunntekst)</a:t>
            </a:r>
          </a:p>
        </p:txBody>
      </p:sp>
    </p:spTree>
    <p:extLst>
      <p:ext uri="{BB962C8B-B14F-4D97-AF65-F5344CB8AC3E}">
        <p14:creationId xmlns:p14="http://schemas.microsoft.com/office/powerpoint/2010/main" val="7456065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6" name="Bakgrunnsfarge">
            <a:extLst>
              <a:ext uri="{FF2B5EF4-FFF2-40B4-BE49-F238E27FC236}">
                <a16:creationId xmlns:a16="http://schemas.microsoft.com/office/drawing/2014/main" id="{4E70CF3C-3594-D347-B1A1-61A6EF9A67AE}"/>
              </a:ext>
            </a:extLst>
          </p:cNvPr>
          <p:cNvSpPr/>
          <p:nvPr userDrawn="1"/>
        </p:nvSpPr>
        <p:spPr>
          <a:xfrm>
            <a:off x="0" y="709613"/>
            <a:ext cx="8001002"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lassholder for bunntekst 2">
            <a:extLst>
              <a:ext uri="{FF2B5EF4-FFF2-40B4-BE49-F238E27FC236}">
                <a16:creationId xmlns:a16="http://schemas.microsoft.com/office/drawing/2014/main" id="{70798CD3-62BD-6C49-838C-2330E37E4BB4}"/>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7">
            <a:extLst>
              <a:ext uri="{FF2B5EF4-FFF2-40B4-BE49-F238E27FC236}">
                <a16:creationId xmlns:a16="http://schemas.microsoft.com/office/drawing/2014/main" id="{830CAFD7-80BE-BD45-8B30-9E8B7F38F437}"/>
              </a:ext>
            </a:extLst>
          </p:cNvPr>
          <p:cNvSpPr>
            <a:spLocks noGrp="1"/>
          </p:cNvSpPr>
          <p:nvPr>
            <p:ph type="body" sz="quarter" idx="13" hasCustomPrompt="1"/>
          </p:nvPr>
        </p:nvSpPr>
        <p:spPr>
          <a:xfrm>
            <a:off x="8768180" y="1771661"/>
            <a:ext cx="3090445" cy="467272"/>
          </a:xfrm>
        </p:spPr>
        <p:txBody>
          <a:bodyPr tIns="0" bIns="0" anchor="b" anchorCtr="0">
            <a:no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0" name="Plassholder for tekst 9">
            <a:extLst>
              <a:ext uri="{FF2B5EF4-FFF2-40B4-BE49-F238E27FC236}">
                <a16:creationId xmlns:a16="http://schemas.microsoft.com/office/drawing/2014/main" id="{ED671270-B08C-E04F-B138-B3F5D560AC80}"/>
              </a:ext>
            </a:extLst>
          </p:cNvPr>
          <p:cNvSpPr>
            <a:spLocks noGrp="1"/>
          </p:cNvSpPr>
          <p:nvPr>
            <p:ph type="body" sz="quarter" idx="14"/>
          </p:nvPr>
        </p:nvSpPr>
        <p:spPr>
          <a:xfrm>
            <a:off x="8768180" y="2372283"/>
            <a:ext cx="3961858"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12" name="Plassholder for tekst 11">
            <a:extLst>
              <a:ext uri="{FF2B5EF4-FFF2-40B4-BE49-F238E27FC236}">
                <a16:creationId xmlns:a16="http://schemas.microsoft.com/office/drawing/2014/main" id="{25175808-CE03-7F4C-9483-8BC883E85B00}"/>
              </a:ext>
            </a:extLst>
          </p:cNvPr>
          <p:cNvSpPr>
            <a:spLocks noGrp="1"/>
          </p:cNvSpPr>
          <p:nvPr>
            <p:ph type="body" sz="quarter" idx="15" hasCustomPrompt="1"/>
          </p:nvPr>
        </p:nvSpPr>
        <p:spPr>
          <a:xfrm>
            <a:off x="567875" y="4577961"/>
            <a:ext cx="3002957" cy="2465387"/>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13" name="Plassholder for bilde 8">
            <a:extLst>
              <a:ext uri="{FF2B5EF4-FFF2-40B4-BE49-F238E27FC236}">
                <a16:creationId xmlns:a16="http://schemas.microsoft.com/office/drawing/2014/main" id="{CC6B8A7B-ADEA-B740-8D6A-386930B4AF15}"/>
              </a:ext>
            </a:extLst>
          </p:cNvPr>
          <p:cNvSpPr>
            <a:spLocks noGrp="1"/>
          </p:cNvSpPr>
          <p:nvPr>
            <p:ph type="pic" sz="quarter" idx="16" hasCustomPrompt="1"/>
          </p:nvPr>
        </p:nvSpPr>
        <p:spPr>
          <a:xfrm>
            <a:off x="0" y="709613"/>
            <a:ext cx="4000501" cy="330676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5" name="Plassholder for bilde 8">
            <a:extLst>
              <a:ext uri="{FF2B5EF4-FFF2-40B4-BE49-F238E27FC236}">
                <a16:creationId xmlns:a16="http://schemas.microsoft.com/office/drawing/2014/main" id="{64189A71-13B1-504D-A12F-519B1C5586E5}"/>
              </a:ext>
            </a:extLst>
          </p:cNvPr>
          <p:cNvSpPr>
            <a:spLocks noGrp="1"/>
          </p:cNvSpPr>
          <p:nvPr>
            <p:ph type="pic" sz="quarter" idx="17" hasCustomPrompt="1"/>
          </p:nvPr>
        </p:nvSpPr>
        <p:spPr>
          <a:xfrm>
            <a:off x="4000501" y="709613"/>
            <a:ext cx="4000501"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p:txBody>
      </p:sp>
    </p:spTree>
    <p:extLst>
      <p:ext uri="{BB962C8B-B14F-4D97-AF65-F5344CB8AC3E}">
        <p14:creationId xmlns:p14="http://schemas.microsoft.com/office/powerpoint/2010/main" val="42596905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783935-3B3F-1C4C-9807-08A21172F1F7}"/>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038083AF-5C98-3F48-9D0A-9B65A13D5E81}"/>
              </a:ext>
            </a:extLst>
          </p:cNvPr>
          <p:cNvSpPr>
            <a:spLocks noGrp="1"/>
          </p:cNvSpPr>
          <p:nvPr>
            <p:ph type="ftr" sz="quarter" idx="10"/>
          </p:nvPr>
        </p:nvSpPr>
        <p:spPr/>
        <p:txBody>
          <a:bodyPr/>
          <a:lstStyle/>
          <a:p>
            <a:r>
              <a:rPr lang="en-US" noProof="0"/>
              <a:t>Bunntekst (Sett inn &gt; Topptekst og bunntekst)</a:t>
            </a:r>
          </a:p>
        </p:txBody>
      </p:sp>
      <p:sp>
        <p:nvSpPr>
          <p:cNvPr id="8" name="Plassholder for bilde 8">
            <a:extLst>
              <a:ext uri="{FF2B5EF4-FFF2-40B4-BE49-F238E27FC236}">
                <a16:creationId xmlns:a16="http://schemas.microsoft.com/office/drawing/2014/main" id="{04E44CCD-F6E5-5741-9B84-880173234796}"/>
              </a:ext>
            </a:extLst>
          </p:cNvPr>
          <p:cNvSpPr>
            <a:spLocks noGrp="1"/>
          </p:cNvSpPr>
          <p:nvPr>
            <p:ph type="pic" sz="quarter" idx="16" hasCustomPrompt="1"/>
          </p:nvPr>
        </p:nvSpPr>
        <p:spPr>
          <a:xfrm>
            <a:off x="0" y="2505875"/>
            <a:ext cx="6498522" cy="381814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9" name="Plassholder for tekst 9">
            <a:extLst>
              <a:ext uri="{FF2B5EF4-FFF2-40B4-BE49-F238E27FC236}">
                <a16:creationId xmlns:a16="http://schemas.microsoft.com/office/drawing/2014/main" id="{CBD7B9F8-A19F-F646-BCC8-DAADE866AA47}"/>
              </a:ext>
            </a:extLst>
          </p:cNvPr>
          <p:cNvSpPr>
            <a:spLocks noGrp="1"/>
          </p:cNvSpPr>
          <p:nvPr>
            <p:ph type="body" sz="quarter" idx="14"/>
          </p:nvPr>
        </p:nvSpPr>
        <p:spPr>
          <a:xfrm>
            <a:off x="7198871" y="2657152"/>
            <a:ext cx="4751830"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84393919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icture half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3297" y="967311"/>
            <a:ext cx="5029451" cy="1049792"/>
          </a:xfrm>
        </p:spPr>
        <p:txBody>
          <a:bodyPr/>
          <a:lstStyle>
            <a:lvl1pPr>
              <a:defRPr/>
            </a:lvl1pPr>
          </a:lstStyle>
          <a:p>
            <a:r>
              <a:rPr lang="en-US" noProof="0"/>
              <a:t>Overskrift</a:t>
            </a:r>
          </a:p>
        </p:txBody>
      </p:sp>
      <p:sp>
        <p:nvSpPr>
          <p:cNvPr id="3" name="Content Placeholder 2"/>
          <p:cNvSpPr>
            <a:spLocks noGrp="1"/>
          </p:cNvSpPr>
          <p:nvPr>
            <p:ph idx="1"/>
          </p:nvPr>
        </p:nvSpPr>
        <p:spPr>
          <a:xfrm>
            <a:off x="1064726" y="3223357"/>
            <a:ext cx="501802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155104"/>
            <a:ext cx="5034998" cy="1043539"/>
          </a:xfrm>
        </p:spPr>
        <p:txBody>
          <a:bodyPr tIns="0" bIns="4680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6506278" y="709612"/>
            <a:ext cx="6498522"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17655003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pictures half lef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40369384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pictures half lef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2528850"/>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7193708" y="5977205"/>
            <a:ext cx="5712593"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105269723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Picture, tex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1" y="709613"/>
            <a:ext cx="8459305" cy="4819818"/>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9020039" y="1843876"/>
            <a:ext cx="3503655" cy="3367189"/>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9020039" y="1215411"/>
            <a:ext cx="3503655" cy="523246"/>
          </a:xfrm>
        </p:spPr>
        <p:txBody>
          <a:bodyPr tIns="0" bIns="46800" anchor="b" anchorCtr="0">
            <a:normAutofit/>
          </a:bodyPr>
          <a:lstStyle>
            <a:lvl1pPr marL="0" indent="0">
              <a:lnSpc>
                <a:spcPct val="96000"/>
              </a:lnSpc>
              <a:buNone/>
              <a:defRPr sz="2813" spc="-20" baseline="0">
                <a:solidFill>
                  <a:schemeClr val="accent1"/>
                </a:solidFill>
              </a:defRPr>
            </a:lvl1pPr>
          </a:lstStyle>
          <a:p>
            <a:pPr lvl="0"/>
            <a:r>
              <a:rPr lang="en-US" noProof="0"/>
              <a:t>Overskrift</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32764475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lassholder for bilde 9">
            <a:extLst>
              <a:ext uri="{FF2B5EF4-FFF2-40B4-BE49-F238E27FC236}">
                <a16:creationId xmlns:a16="http://schemas.microsoft.com/office/drawing/2014/main" id="{A101017E-4B37-444B-B1F6-5ABC8981BA3C}"/>
              </a:ext>
            </a:extLst>
          </p:cNvPr>
          <p:cNvSpPr>
            <a:spLocks noGrp="1"/>
          </p:cNvSpPr>
          <p:nvPr>
            <p:ph type="pic" sz="quarter" idx="13"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title" hasCustomPrompt="1"/>
          </p:nvPr>
        </p:nvSpPr>
        <p:spPr>
          <a:xfrm>
            <a:off x="1967696" y="4791137"/>
            <a:ext cx="9085316" cy="2524063"/>
          </a:xfrm>
          <a:solidFill>
            <a:schemeClr val="bg1"/>
          </a:solidFill>
        </p:spPr>
        <p:txBody>
          <a:bodyPr lIns="820799" tIns="550800" rIns="820799" bIns="1152000" anchor="b">
            <a:spAutoFit/>
          </a:bodyPr>
          <a:lstStyle>
            <a:lvl1pPr>
              <a:defRPr sz="5626"/>
            </a:lvl1pPr>
          </a:lstStyle>
          <a:p>
            <a:r>
              <a:rPr lang="en-US" noProof="0" dirty="0"/>
              <a:t>Section header</a:t>
            </a:r>
          </a:p>
        </p:txBody>
      </p:sp>
      <p:sp>
        <p:nvSpPr>
          <p:cNvPr id="3" name="Text Placeholder 2"/>
          <p:cNvSpPr>
            <a:spLocks noGrp="1"/>
          </p:cNvSpPr>
          <p:nvPr>
            <p:ph type="body" idx="1"/>
          </p:nvPr>
        </p:nvSpPr>
        <p:spPr>
          <a:xfrm>
            <a:off x="2693981" y="6168989"/>
            <a:ext cx="7859720" cy="1000585"/>
          </a:xfrm>
          <a:prstGeom prst="rect">
            <a:avLst/>
          </a:prstGeom>
        </p:spPr>
        <p:txBody>
          <a:bodyPr>
            <a:normAutofit/>
          </a:bodyPr>
          <a:lstStyle>
            <a:lvl1pPr marL="0" indent="0">
              <a:buNone/>
              <a:defRPr sz="3038">
                <a:solidFill>
                  <a:schemeClr val="accent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noProof="0"/>
              <a:t>Rediger tekststiler i malen</a:t>
            </a:r>
          </a:p>
        </p:txBody>
      </p:sp>
      <p:sp>
        <p:nvSpPr>
          <p:cNvPr id="5" name="Footer Placeholder 4"/>
          <p:cNvSpPr>
            <a:spLocks noGrp="1"/>
          </p:cNvSpPr>
          <p:nvPr>
            <p:ph type="ftr" sz="quarter" idx="11"/>
          </p:nvPr>
        </p:nvSpPr>
        <p:spPr/>
        <p:txBody>
          <a:bodyPr/>
          <a:lstStyle/>
          <a:p>
            <a:r>
              <a:rPr lang="en-US" noProof="0"/>
              <a:t>Bunntekst (Sett inn &gt; Topptekst og bunntekst)</a:t>
            </a:r>
          </a:p>
        </p:txBody>
      </p:sp>
    </p:spTree>
    <p:extLst>
      <p:ext uri="{BB962C8B-B14F-4D97-AF65-F5344CB8AC3E}">
        <p14:creationId xmlns:p14="http://schemas.microsoft.com/office/powerpoint/2010/main" val="40429898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F7872-5C5F-3E48-A277-E35397186A69}"/>
              </a:ext>
            </a:extLst>
          </p:cNvPr>
          <p:cNvSpPr>
            <a:spLocks noGrp="1"/>
          </p:cNvSpPr>
          <p:nvPr>
            <p:ph type="title"/>
          </p:nvPr>
        </p:nvSpPr>
        <p:spPr/>
        <p:txBody>
          <a:bodyPr/>
          <a:lstStyle/>
          <a:p>
            <a:r>
              <a:rPr lang="en-US" noProof="0"/>
              <a:t>Klikk for å redigere tittelstil</a:t>
            </a:r>
          </a:p>
        </p:txBody>
      </p:sp>
      <p:sp>
        <p:nvSpPr>
          <p:cNvPr id="8" name="Bakgrunnsfarge">
            <a:extLst>
              <a:ext uri="{FF2B5EF4-FFF2-40B4-BE49-F238E27FC236}">
                <a16:creationId xmlns:a16="http://schemas.microsoft.com/office/drawing/2014/main" id="{2662495A-6170-CE4B-91E6-E40BD0EC96E7}"/>
              </a:ext>
            </a:extLst>
          </p:cNvPr>
          <p:cNvSpPr/>
          <p:nvPr userDrawn="1"/>
        </p:nvSpPr>
        <p:spPr>
          <a:xfrm>
            <a:off x="-1" y="2506133"/>
            <a:ext cx="13003213" cy="4809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tekst 11">
            <a:extLst>
              <a:ext uri="{FF2B5EF4-FFF2-40B4-BE49-F238E27FC236}">
                <a16:creationId xmlns:a16="http://schemas.microsoft.com/office/drawing/2014/main" id="{6BCDE18C-699B-E745-90B2-B8ED9DD7E47B}"/>
              </a:ext>
            </a:extLst>
          </p:cNvPr>
          <p:cNvSpPr>
            <a:spLocks noGrp="1"/>
          </p:cNvSpPr>
          <p:nvPr>
            <p:ph type="body" sz="quarter" idx="15" hasCustomPrompt="1"/>
          </p:nvPr>
        </p:nvSpPr>
        <p:spPr>
          <a:xfrm>
            <a:off x="177923" y="5823282"/>
            <a:ext cx="3902526" cy="1395663"/>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3" name="Plassholder for bunntekst 2">
            <a:extLst>
              <a:ext uri="{FF2B5EF4-FFF2-40B4-BE49-F238E27FC236}">
                <a16:creationId xmlns:a16="http://schemas.microsoft.com/office/drawing/2014/main" id="{670F7B93-5998-8F41-AAC4-AC4F52D67239}"/>
              </a:ext>
            </a:extLst>
          </p:cNvPr>
          <p:cNvSpPr>
            <a:spLocks noGrp="1"/>
          </p:cNvSpPr>
          <p:nvPr>
            <p:ph type="ftr" sz="quarter" idx="10"/>
          </p:nvPr>
        </p:nvSpPr>
        <p:spPr/>
        <p:txBody>
          <a:bodyPr/>
          <a:lstStyle/>
          <a:p>
            <a:r>
              <a:rPr lang="en-US" noProof="0"/>
              <a:t>Bunntekst (Sett inn &gt; Topptekst og bunntekst)</a:t>
            </a:r>
          </a:p>
        </p:txBody>
      </p:sp>
      <p:sp>
        <p:nvSpPr>
          <p:cNvPr id="10" name="Plassholder for bilde 8">
            <a:extLst>
              <a:ext uri="{FF2B5EF4-FFF2-40B4-BE49-F238E27FC236}">
                <a16:creationId xmlns:a16="http://schemas.microsoft.com/office/drawing/2014/main" id="{74222DA4-BE40-0F48-8DDE-00AB505FC510}"/>
              </a:ext>
            </a:extLst>
          </p:cNvPr>
          <p:cNvSpPr>
            <a:spLocks noGrp="1"/>
          </p:cNvSpPr>
          <p:nvPr>
            <p:ph type="pic" sz="quarter" idx="16" hasCustomPrompt="1"/>
          </p:nvPr>
        </p:nvSpPr>
        <p:spPr>
          <a:xfrm>
            <a:off x="0"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2" name="Plassholder for bilde 8">
            <a:extLst>
              <a:ext uri="{FF2B5EF4-FFF2-40B4-BE49-F238E27FC236}">
                <a16:creationId xmlns:a16="http://schemas.microsoft.com/office/drawing/2014/main" id="{4AF1E496-C6DC-9B42-90B0-AC97CD5D0E7E}"/>
              </a:ext>
            </a:extLst>
          </p:cNvPr>
          <p:cNvSpPr>
            <a:spLocks noGrp="1"/>
          </p:cNvSpPr>
          <p:nvPr>
            <p:ph type="pic" sz="quarter" idx="17" hasCustomPrompt="1"/>
          </p:nvPr>
        </p:nvSpPr>
        <p:spPr>
          <a:xfrm>
            <a:off x="8663145"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1C0E7628-D521-614C-B1A5-70D01FC50E19}"/>
              </a:ext>
            </a:extLst>
          </p:cNvPr>
          <p:cNvSpPr>
            <a:spLocks noGrp="1"/>
          </p:cNvSpPr>
          <p:nvPr>
            <p:ph type="pic" sz="quarter" idx="18" hasCustomPrompt="1"/>
          </p:nvPr>
        </p:nvSpPr>
        <p:spPr>
          <a:xfrm>
            <a:off x="4342179" y="4418309"/>
            <a:ext cx="4317728"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tekst 11">
            <a:extLst>
              <a:ext uri="{FF2B5EF4-FFF2-40B4-BE49-F238E27FC236}">
                <a16:creationId xmlns:a16="http://schemas.microsoft.com/office/drawing/2014/main" id="{C35D86B1-A37C-EB4A-998A-8AF6C0499DF1}"/>
              </a:ext>
            </a:extLst>
          </p:cNvPr>
          <p:cNvSpPr>
            <a:spLocks noGrp="1"/>
          </p:cNvSpPr>
          <p:nvPr>
            <p:ph type="body" sz="quarter" idx="19" hasCustomPrompt="1"/>
          </p:nvPr>
        </p:nvSpPr>
        <p:spPr>
          <a:xfrm>
            <a:off x="4621335" y="2723949"/>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dirty="0" err="1"/>
              <a:t>Tekst</a:t>
            </a:r>
            <a:r>
              <a:rPr lang="en-US" noProof="0" dirty="0"/>
              <a:t> </a:t>
            </a:r>
          </a:p>
        </p:txBody>
      </p:sp>
      <p:sp>
        <p:nvSpPr>
          <p:cNvPr id="15" name="Plassholder for tekst 11">
            <a:extLst>
              <a:ext uri="{FF2B5EF4-FFF2-40B4-BE49-F238E27FC236}">
                <a16:creationId xmlns:a16="http://schemas.microsoft.com/office/drawing/2014/main" id="{2FDD1CB7-033C-164D-967B-541480D10E64}"/>
              </a:ext>
            </a:extLst>
          </p:cNvPr>
          <p:cNvSpPr>
            <a:spLocks noGrp="1"/>
          </p:cNvSpPr>
          <p:nvPr>
            <p:ph type="body" sz="quarter" idx="20" hasCustomPrompt="1"/>
          </p:nvPr>
        </p:nvSpPr>
        <p:spPr>
          <a:xfrm>
            <a:off x="9066728" y="5631192"/>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2465842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
        <p:nvSpPr>
          <p:cNvPr id="8" name="Hvit bakgrunn">
            <a:extLst>
              <a:ext uri="{FF2B5EF4-FFF2-40B4-BE49-F238E27FC236}">
                <a16:creationId xmlns:a16="http://schemas.microsoft.com/office/drawing/2014/main" id="{5FAE75FC-74CC-154F-A366-2D99D6D02EEB}"/>
              </a:ext>
            </a:extLst>
          </p:cNvPr>
          <p:cNvSpPr/>
          <p:nvPr userDrawn="1"/>
        </p:nvSpPr>
        <p:spPr>
          <a:xfrm>
            <a:off x="0" y="5581650"/>
            <a:ext cx="13004800" cy="173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AECO logo farge">
            <a:extLst>
              <a:ext uri="{FF2B5EF4-FFF2-40B4-BE49-F238E27FC236}">
                <a16:creationId xmlns:a16="http://schemas.microsoft.com/office/drawing/2014/main" id="{B168E721-C82F-1445-930E-6E7430826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209" y="5912663"/>
            <a:ext cx="3226799" cy="970896"/>
          </a:xfrm>
          <a:prstGeom prst="rect">
            <a:avLst/>
          </a:prstGeom>
        </p:spPr>
      </p:pic>
      <p:sp>
        <p:nvSpPr>
          <p:cNvPr id="12" name="Nettadresse">
            <a:extLst>
              <a:ext uri="{FF2B5EF4-FFF2-40B4-BE49-F238E27FC236}">
                <a16:creationId xmlns:a16="http://schemas.microsoft.com/office/drawing/2014/main" id="{A20427B9-D3E8-2D4A-95AF-A6BA3AA405AA}"/>
              </a:ext>
            </a:extLst>
          </p:cNvPr>
          <p:cNvSpPr>
            <a:spLocks noGrp="1"/>
          </p:cNvSpPr>
          <p:nvPr>
            <p:ph type="body" sz="quarter" idx="10" hasCustomPrompt="1"/>
          </p:nvPr>
        </p:nvSpPr>
        <p:spPr>
          <a:xfrm>
            <a:off x="1434705" y="2649757"/>
            <a:ext cx="2492057" cy="504825"/>
          </a:xfrm>
        </p:spPr>
        <p:txBody>
          <a:bodyPr>
            <a:normAutofit/>
          </a:bodyPr>
          <a:lstStyle>
            <a:lvl1pPr marL="0" indent="0" algn="ctr">
              <a:buNone/>
              <a:defRPr sz="1913" b="1" i="0">
                <a:solidFill>
                  <a:schemeClr val="bg1"/>
                </a:solidFill>
                <a:latin typeface="Calibri" panose="020F0502020204030204" pitchFamily="34" charset="0"/>
                <a:cs typeface="Calibri" panose="020F0502020204030204" pitchFamily="34" charset="0"/>
              </a:defRPr>
            </a:lvl1pPr>
          </a:lstStyle>
          <a:p>
            <a:pPr lvl="0"/>
            <a:r>
              <a:rPr lang="en-US" noProof="0"/>
              <a:t>nettside</a:t>
            </a:r>
          </a:p>
        </p:txBody>
      </p:sp>
      <p:sp>
        <p:nvSpPr>
          <p:cNvPr id="13" name="fb">
            <a:extLst>
              <a:ext uri="{FF2B5EF4-FFF2-40B4-BE49-F238E27FC236}">
                <a16:creationId xmlns:a16="http://schemas.microsoft.com/office/drawing/2014/main" id="{E3364705-5BDD-3540-B76B-B25D3A87584D}"/>
              </a:ext>
            </a:extLst>
          </p:cNvPr>
          <p:cNvSpPr>
            <a:spLocks noGrp="1"/>
          </p:cNvSpPr>
          <p:nvPr>
            <p:ph type="body" sz="quarter" idx="11" hasCustomPrompt="1"/>
          </p:nvPr>
        </p:nvSpPr>
        <p:spPr>
          <a:xfrm>
            <a:off x="515301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sp>
        <p:nvSpPr>
          <p:cNvPr id="14" name="Twitter">
            <a:extLst>
              <a:ext uri="{FF2B5EF4-FFF2-40B4-BE49-F238E27FC236}">
                <a16:creationId xmlns:a16="http://schemas.microsoft.com/office/drawing/2014/main" id="{241704E2-CB78-9B4A-AEC4-C81F8396B30D}"/>
              </a:ext>
            </a:extLst>
          </p:cNvPr>
          <p:cNvSpPr>
            <a:spLocks noGrp="1"/>
          </p:cNvSpPr>
          <p:nvPr>
            <p:ph type="body" sz="quarter" idx="12" hasCustomPrompt="1"/>
          </p:nvPr>
        </p:nvSpPr>
        <p:spPr>
          <a:xfrm>
            <a:off x="932316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16" name="icon fb">
            <a:extLst>
              <a:ext uri="{FF2B5EF4-FFF2-40B4-BE49-F238E27FC236}">
                <a16:creationId xmlns:a16="http://schemas.microsoft.com/office/drawing/2014/main" id="{C9ED4B31-7B99-654F-8028-56563BC17F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5068" y="2621435"/>
            <a:ext cx="318068" cy="419271"/>
          </a:xfrm>
          <a:prstGeom prst="rect">
            <a:avLst/>
          </a:prstGeom>
        </p:spPr>
      </p:pic>
      <p:pic>
        <p:nvPicPr>
          <p:cNvPr id="18" name="icon twitter">
            <a:extLst>
              <a:ext uri="{FF2B5EF4-FFF2-40B4-BE49-F238E27FC236}">
                <a16:creationId xmlns:a16="http://schemas.microsoft.com/office/drawing/2014/main" id="{3CAB02DD-A8E9-124C-8A81-9266236045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3422" y="2690259"/>
            <a:ext cx="393218" cy="323001"/>
          </a:xfrm>
          <a:prstGeom prst="rect">
            <a:avLst/>
          </a:prstGeom>
        </p:spPr>
      </p:pic>
    </p:spTree>
    <p:extLst>
      <p:ext uri="{BB962C8B-B14F-4D97-AF65-F5344CB8AC3E}">
        <p14:creationId xmlns:p14="http://schemas.microsoft.com/office/powerpoint/2010/main" val="35744785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ictures with caption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8" name="Tekst">
            <a:extLst>
              <a:ext uri="{FF2B5EF4-FFF2-40B4-BE49-F238E27FC236}">
                <a16:creationId xmlns:a16="http://schemas.microsoft.com/office/drawing/2014/main" id="{1223F2C1-3ABA-E04D-B83E-4B9D716ED565}"/>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19" name="Navn">
            <a:extLst>
              <a:ext uri="{FF2B5EF4-FFF2-40B4-BE49-F238E27FC236}">
                <a16:creationId xmlns:a16="http://schemas.microsoft.com/office/drawing/2014/main" id="{290A23C2-9BA4-AD4A-817E-398AB6FB500A}"/>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1" name="Plassholder for bilde 10">
            <a:extLst>
              <a:ext uri="{FF2B5EF4-FFF2-40B4-BE49-F238E27FC236}">
                <a16:creationId xmlns:a16="http://schemas.microsoft.com/office/drawing/2014/main" id="{FE70503A-D614-8548-8D95-31E976784AA9}"/>
              </a:ext>
            </a:extLst>
          </p:cNvPr>
          <p:cNvSpPr>
            <a:spLocks noGrp="1"/>
          </p:cNvSpPr>
          <p:nvPr>
            <p:ph type="pic" sz="quarter" idx="26" hasCustomPrompt="1"/>
          </p:nvPr>
        </p:nvSpPr>
        <p:spPr>
          <a:xfrm>
            <a:off x="4872581"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2" name="Tekst">
            <a:extLst>
              <a:ext uri="{FF2B5EF4-FFF2-40B4-BE49-F238E27FC236}">
                <a16:creationId xmlns:a16="http://schemas.microsoft.com/office/drawing/2014/main" id="{E1D3587B-ABF7-8B40-AFDC-AA185BCE751E}"/>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E35756FB-B499-1C45-B5DF-B7A5D50984A6}"/>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Plassholder for bilde 10">
            <a:extLst>
              <a:ext uri="{FF2B5EF4-FFF2-40B4-BE49-F238E27FC236}">
                <a16:creationId xmlns:a16="http://schemas.microsoft.com/office/drawing/2014/main" id="{0F4BAC09-AF76-0448-88F7-01A04AF83189}"/>
              </a:ext>
            </a:extLst>
          </p:cNvPr>
          <p:cNvSpPr>
            <a:spLocks noGrp="1"/>
          </p:cNvSpPr>
          <p:nvPr>
            <p:ph type="pic" sz="quarter" idx="29" hasCustomPrompt="1"/>
          </p:nvPr>
        </p:nvSpPr>
        <p:spPr>
          <a:xfrm>
            <a:off x="8605337"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Tree>
    <p:extLst>
      <p:ext uri="{BB962C8B-B14F-4D97-AF65-F5344CB8AC3E}">
        <p14:creationId xmlns:p14="http://schemas.microsoft.com/office/powerpoint/2010/main" val="275709881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5" name="bakgrunn">
            <a:extLst>
              <a:ext uri="{FF2B5EF4-FFF2-40B4-BE49-F238E27FC236}">
                <a16:creationId xmlns:a16="http://schemas.microsoft.com/office/drawing/2014/main" id="{416AB268-EE05-6944-AA00-BEE1B0BECFB8}"/>
              </a:ext>
            </a:extLst>
          </p:cNvPr>
          <p:cNvSpPr/>
          <p:nvPr userDrawn="1"/>
        </p:nvSpPr>
        <p:spPr>
          <a:xfrm>
            <a:off x="721358"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4"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6" name="bakgrunn">
            <a:extLst>
              <a:ext uri="{FF2B5EF4-FFF2-40B4-BE49-F238E27FC236}">
                <a16:creationId xmlns:a16="http://schemas.microsoft.com/office/drawing/2014/main" id="{5ACC7CC9-9365-F645-BB80-4B6777CF7CC1}"/>
              </a:ext>
            </a:extLst>
          </p:cNvPr>
          <p:cNvSpPr/>
          <p:nvPr userDrawn="1"/>
        </p:nvSpPr>
        <p:spPr>
          <a:xfrm>
            <a:off x="4739905"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kst">
            <a:extLst>
              <a:ext uri="{FF2B5EF4-FFF2-40B4-BE49-F238E27FC236}">
                <a16:creationId xmlns:a16="http://schemas.microsoft.com/office/drawing/2014/main" id="{C4FBC6D2-C80B-444E-8422-2947D396CEB1}"/>
              </a:ext>
            </a:extLst>
          </p:cNvPr>
          <p:cNvSpPr>
            <a:spLocks noGrp="1"/>
          </p:cNvSpPr>
          <p:nvPr>
            <p:ph type="body" sz="quarter" idx="24" hasCustomPrompt="1"/>
          </p:nvPr>
        </p:nvSpPr>
        <p:spPr>
          <a:xfrm>
            <a:off x="5071061"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4EB26B37-B588-7346-A58B-C5DC58973BBE}"/>
              </a:ext>
            </a:extLst>
          </p:cNvPr>
          <p:cNvSpPr>
            <a:spLocks noGrp="1"/>
          </p:cNvSpPr>
          <p:nvPr>
            <p:ph type="body" sz="quarter" idx="25" hasCustomPrompt="1"/>
          </p:nvPr>
        </p:nvSpPr>
        <p:spPr>
          <a:xfrm>
            <a:off x="5071843"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dirty="0" err="1"/>
              <a:t>Overskrift</a:t>
            </a:r>
            <a:endParaRPr lang="en-US" noProof="0" dirty="0"/>
          </a:p>
        </p:txBody>
      </p:sp>
      <p:sp>
        <p:nvSpPr>
          <p:cNvPr id="26" name="bakgrunn">
            <a:extLst>
              <a:ext uri="{FF2B5EF4-FFF2-40B4-BE49-F238E27FC236}">
                <a16:creationId xmlns:a16="http://schemas.microsoft.com/office/drawing/2014/main" id="{E0996701-1146-E14D-A709-36BD30E7C39B}"/>
              </a:ext>
            </a:extLst>
          </p:cNvPr>
          <p:cNvSpPr/>
          <p:nvPr userDrawn="1"/>
        </p:nvSpPr>
        <p:spPr>
          <a:xfrm>
            <a:off x="8758452"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Tekst">
            <a:extLst>
              <a:ext uri="{FF2B5EF4-FFF2-40B4-BE49-F238E27FC236}">
                <a16:creationId xmlns:a16="http://schemas.microsoft.com/office/drawing/2014/main" id="{85A70BB2-D42C-824A-8D7C-7890F7EA5C91}"/>
              </a:ext>
            </a:extLst>
          </p:cNvPr>
          <p:cNvSpPr>
            <a:spLocks noGrp="1"/>
          </p:cNvSpPr>
          <p:nvPr>
            <p:ph type="body" sz="quarter" idx="26" hasCustomPrompt="1"/>
          </p:nvPr>
        </p:nvSpPr>
        <p:spPr>
          <a:xfrm>
            <a:off x="9089608"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8" name="Navn">
            <a:extLst>
              <a:ext uri="{FF2B5EF4-FFF2-40B4-BE49-F238E27FC236}">
                <a16:creationId xmlns:a16="http://schemas.microsoft.com/office/drawing/2014/main" id="{C0CB1A72-556C-674A-B2DB-1B5EEC43B8C0}"/>
              </a:ext>
            </a:extLst>
          </p:cNvPr>
          <p:cNvSpPr>
            <a:spLocks noGrp="1"/>
          </p:cNvSpPr>
          <p:nvPr>
            <p:ph type="body" sz="quarter" idx="27" hasCustomPrompt="1"/>
          </p:nvPr>
        </p:nvSpPr>
        <p:spPr>
          <a:xfrm>
            <a:off x="9090390"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22689445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iagonal picture righ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5728274" y="709613"/>
            <a:ext cx="7272648" cy="6605587"/>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48" h="6605587">
                <a:moveTo>
                  <a:pt x="3691518" y="4801"/>
                </a:moveTo>
                <a:lnTo>
                  <a:pt x="7272648" y="0"/>
                </a:lnTo>
                <a:lnTo>
                  <a:pt x="7272648" y="6605587"/>
                </a:lnTo>
                <a:lnTo>
                  <a:pt x="0" y="6605587"/>
                </a:lnTo>
                <a:lnTo>
                  <a:pt x="3691518" y="4801"/>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1053296"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1495614"/>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26250611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diag. pictures, caption below">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BF148CE6-86B0-4743-9DC0-28798B06EF53}"/>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11">
            <a:extLst>
              <a:ext uri="{FF2B5EF4-FFF2-40B4-BE49-F238E27FC236}">
                <a16:creationId xmlns:a16="http://schemas.microsoft.com/office/drawing/2014/main" id="{8A3B9DD4-D879-F24B-9263-EFE3C3DA4E17}"/>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
        <p:nvSpPr>
          <p:cNvPr id="9" name="Plassholder for bilde 8">
            <a:extLst>
              <a:ext uri="{FF2B5EF4-FFF2-40B4-BE49-F238E27FC236}">
                <a16:creationId xmlns:a16="http://schemas.microsoft.com/office/drawing/2014/main" id="{7C967AB6-AAAD-724F-80F9-BD2969C0296C}"/>
              </a:ext>
            </a:extLst>
          </p:cNvPr>
          <p:cNvSpPr>
            <a:spLocks noGrp="1"/>
          </p:cNvSpPr>
          <p:nvPr>
            <p:ph type="pic" sz="quarter" idx="16" hasCustomPrompt="1"/>
          </p:nvPr>
        </p:nvSpPr>
        <p:spPr>
          <a:xfrm>
            <a:off x="-2" y="709612"/>
            <a:ext cx="7842251" cy="4833937"/>
          </a:xfrm>
          <a:custGeom>
            <a:avLst/>
            <a:gdLst>
              <a:gd name="connsiteX0" fmla="*/ 0 w 7851776"/>
              <a:gd name="connsiteY0" fmla="*/ 0 h 4833937"/>
              <a:gd name="connsiteX1" fmla="*/ 7851776 w 7851776"/>
              <a:gd name="connsiteY1" fmla="*/ 0 h 4833937"/>
              <a:gd name="connsiteX2" fmla="*/ 7851776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8102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0736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146676 w 7851776"/>
              <a:gd name="connsiteY2" fmla="*/ 4833937 h 4833937"/>
              <a:gd name="connsiteX3" fmla="*/ 0 w 7851776"/>
              <a:gd name="connsiteY3" fmla="*/ 4833937 h 4833937"/>
              <a:gd name="connsiteX4" fmla="*/ 0 w 7851776"/>
              <a:gd name="connsiteY4" fmla="*/ 0 h 4833937"/>
              <a:gd name="connsiteX0" fmla="*/ 0 w 7708901"/>
              <a:gd name="connsiteY0" fmla="*/ 0 h 4833937"/>
              <a:gd name="connsiteX1" fmla="*/ 7708901 w 7708901"/>
              <a:gd name="connsiteY1" fmla="*/ 3175 h 4833937"/>
              <a:gd name="connsiteX2" fmla="*/ 5146676 w 7708901"/>
              <a:gd name="connsiteY2" fmla="*/ 4833937 h 4833937"/>
              <a:gd name="connsiteX3" fmla="*/ 0 w 7708901"/>
              <a:gd name="connsiteY3" fmla="*/ 4833937 h 4833937"/>
              <a:gd name="connsiteX4" fmla="*/ 0 w 7708901"/>
              <a:gd name="connsiteY4" fmla="*/ 0 h 4833937"/>
              <a:gd name="connsiteX0" fmla="*/ 0 w 7842251"/>
              <a:gd name="connsiteY0" fmla="*/ 0 h 4833937"/>
              <a:gd name="connsiteX1" fmla="*/ 7842251 w 7842251"/>
              <a:gd name="connsiteY1" fmla="*/ 3175 h 4833937"/>
              <a:gd name="connsiteX2" fmla="*/ 5146676 w 7842251"/>
              <a:gd name="connsiteY2" fmla="*/ 4833937 h 4833937"/>
              <a:gd name="connsiteX3" fmla="*/ 0 w 7842251"/>
              <a:gd name="connsiteY3" fmla="*/ 4833937 h 4833937"/>
              <a:gd name="connsiteX4" fmla="*/ 0 w 7842251"/>
              <a:gd name="connsiteY4" fmla="*/ 0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251" h="4833937">
                <a:moveTo>
                  <a:pt x="0" y="0"/>
                </a:moveTo>
                <a:lnTo>
                  <a:pt x="7842251" y="3175"/>
                </a:lnTo>
                <a:lnTo>
                  <a:pt x="5146676" y="4833937"/>
                </a:lnTo>
                <a:lnTo>
                  <a:pt x="0" y="4833937"/>
                </a:lnTo>
                <a:lnTo>
                  <a:pt x="0" y="0"/>
                </a:lnTo>
                <a:close/>
              </a:path>
            </a:pathLst>
          </a:custGeom>
          <a:pattFill prst="ltDnDiag">
            <a:fgClr>
              <a:schemeClr val="bg1">
                <a:lumMod val="95000"/>
              </a:schemeClr>
            </a:fgClr>
            <a:bgClr>
              <a:schemeClr val="bg1">
                <a:lumMod val="85000"/>
              </a:schemeClr>
            </a:bgClr>
          </a:pattFill>
        </p:spPr>
        <p:txBody>
          <a:bodyPr tIns="0" rIns="108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76D1921A-B366-674E-9E95-416F56F7BF51}"/>
              </a:ext>
            </a:extLst>
          </p:cNvPr>
          <p:cNvSpPr>
            <a:spLocks noGrp="1"/>
          </p:cNvSpPr>
          <p:nvPr>
            <p:ph type="pic" sz="quarter" idx="19" hasCustomPrompt="1"/>
          </p:nvPr>
        </p:nvSpPr>
        <p:spPr>
          <a:xfrm>
            <a:off x="5159376" y="709612"/>
            <a:ext cx="7845426" cy="4833937"/>
          </a:xfrm>
          <a:custGeom>
            <a:avLst/>
            <a:gdLst>
              <a:gd name="connsiteX0" fmla="*/ 0 w 7880351"/>
              <a:gd name="connsiteY0" fmla="*/ 0 h 4833937"/>
              <a:gd name="connsiteX1" fmla="*/ 7880351 w 7880351"/>
              <a:gd name="connsiteY1" fmla="*/ 0 h 4833937"/>
              <a:gd name="connsiteX2" fmla="*/ 7880351 w 7880351"/>
              <a:gd name="connsiteY2" fmla="*/ 4833937 h 4833937"/>
              <a:gd name="connsiteX3" fmla="*/ 0 w 7880351"/>
              <a:gd name="connsiteY3" fmla="*/ 4833937 h 4833937"/>
              <a:gd name="connsiteX4" fmla="*/ 0 w 7880351"/>
              <a:gd name="connsiteY4" fmla="*/ 0 h 4833937"/>
              <a:gd name="connsiteX0" fmla="*/ 1654175 w 7880351"/>
              <a:gd name="connsiteY0" fmla="*/ 0 h 4840287"/>
              <a:gd name="connsiteX1" fmla="*/ 7880351 w 7880351"/>
              <a:gd name="connsiteY1" fmla="*/ 6350 h 4840287"/>
              <a:gd name="connsiteX2" fmla="*/ 7880351 w 7880351"/>
              <a:gd name="connsiteY2" fmla="*/ 4840287 h 4840287"/>
              <a:gd name="connsiteX3" fmla="*/ 0 w 7880351"/>
              <a:gd name="connsiteY3" fmla="*/ 4840287 h 4840287"/>
              <a:gd name="connsiteX4" fmla="*/ 1654175 w 7880351"/>
              <a:gd name="connsiteY4" fmla="*/ 0 h 4840287"/>
              <a:gd name="connsiteX0" fmla="*/ 3038475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3038475 w 7880351"/>
              <a:gd name="connsiteY4" fmla="*/ 3175 h 4833937"/>
              <a:gd name="connsiteX0" fmla="*/ 2730500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2730500 w 7880351"/>
              <a:gd name="connsiteY4" fmla="*/ 3175 h 4833937"/>
              <a:gd name="connsiteX0" fmla="*/ 2314575 w 7464426"/>
              <a:gd name="connsiteY0" fmla="*/ 3175 h 4833937"/>
              <a:gd name="connsiteX1" fmla="*/ 7464426 w 7464426"/>
              <a:gd name="connsiteY1" fmla="*/ 0 h 4833937"/>
              <a:gd name="connsiteX2" fmla="*/ 7464426 w 7464426"/>
              <a:gd name="connsiteY2" fmla="*/ 4833937 h 4833937"/>
              <a:gd name="connsiteX3" fmla="*/ 0 w 7464426"/>
              <a:gd name="connsiteY3" fmla="*/ 4833937 h 4833937"/>
              <a:gd name="connsiteX4" fmla="*/ 2314575 w 7464426"/>
              <a:gd name="connsiteY4" fmla="*/ 3175 h 4833937"/>
              <a:gd name="connsiteX0" fmla="*/ 2695575 w 7845426"/>
              <a:gd name="connsiteY0" fmla="*/ 3175 h 4833937"/>
              <a:gd name="connsiteX1" fmla="*/ 7845426 w 7845426"/>
              <a:gd name="connsiteY1" fmla="*/ 0 h 4833937"/>
              <a:gd name="connsiteX2" fmla="*/ 7845426 w 7845426"/>
              <a:gd name="connsiteY2" fmla="*/ 4833937 h 4833937"/>
              <a:gd name="connsiteX3" fmla="*/ 0 w 7845426"/>
              <a:gd name="connsiteY3" fmla="*/ 4833937 h 4833937"/>
              <a:gd name="connsiteX4" fmla="*/ 2695575 w 7845426"/>
              <a:gd name="connsiteY4" fmla="*/ 3175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26" h="4833937">
                <a:moveTo>
                  <a:pt x="2695575" y="3175"/>
                </a:moveTo>
                <a:lnTo>
                  <a:pt x="7845426" y="0"/>
                </a:lnTo>
                <a:lnTo>
                  <a:pt x="7845426" y="4833937"/>
                </a:lnTo>
                <a:lnTo>
                  <a:pt x="0" y="4833937"/>
                </a:lnTo>
                <a:lnTo>
                  <a:pt x="2695575" y="3175"/>
                </a:lnTo>
                <a:close/>
              </a:path>
            </a:pathLst>
          </a:custGeom>
          <a:pattFill prst="ltDnDiag">
            <a:fgClr>
              <a:schemeClr val="bg1">
                <a:lumMod val="95000"/>
              </a:schemeClr>
            </a:fgClr>
            <a:bgClr>
              <a:schemeClr val="bg1">
                <a:lumMod val="85000"/>
              </a:schemeClr>
            </a:bgClr>
          </a:pattFill>
        </p:spPr>
        <p:txBody>
          <a:bodyPr lIns="2520000" tIns="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285071131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diag. pictur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4653776" y="712789"/>
            <a:ext cx="8349515" cy="6602412"/>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 name="connsiteX0" fmla="*/ 3691518 w 8343165"/>
              <a:gd name="connsiteY0" fmla="*/ 4801 h 6605587"/>
              <a:gd name="connsiteX1" fmla="*/ 8343165 w 8343165"/>
              <a:gd name="connsiteY1" fmla="*/ 0 h 6605587"/>
              <a:gd name="connsiteX2" fmla="*/ 7272648 w 8343165"/>
              <a:gd name="connsiteY2" fmla="*/ 6605587 h 6605587"/>
              <a:gd name="connsiteX3" fmla="*/ 0 w 8343165"/>
              <a:gd name="connsiteY3" fmla="*/ 6605587 h 6605587"/>
              <a:gd name="connsiteX4" fmla="*/ 3691518 w 8343165"/>
              <a:gd name="connsiteY4" fmla="*/ 4801 h 6605587"/>
              <a:gd name="connsiteX0" fmla="*/ 3691518 w 8349515"/>
              <a:gd name="connsiteY0" fmla="*/ 1626 h 6602412"/>
              <a:gd name="connsiteX1" fmla="*/ 8349515 w 8349515"/>
              <a:gd name="connsiteY1" fmla="*/ 0 h 6602412"/>
              <a:gd name="connsiteX2" fmla="*/ 7272648 w 8349515"/>
              <a:gd name="connsiteY2" fmla="*/ 6602412 h 6602412"/>
              <a:gd name="connsiteX3" fmla="*/ 0 w 8349515"/>
              <a:gd name="connsiteY3" fmla="*/ 6602412 h 6602412"/>
              <a:gd name="connsiteX4" fmla="*/ 3691518 w 8349515"/>
              <a:gd name="connsiteY4" fmla="*/ 1626 h 6602412"/>
              <a:gd name="connsiteX0" fmla="*/ 3691518 w 8349515"/>
              <a:gd name="connsiteY0" fmla="*/ 1626 h 6602412"/>
              <a:gd name="connsiteX1" fmla="*/ 8349515 w 8349515"/>
              <a:gd name="connsiteY1" fmla="*/ 0 h 6602412"/>
              <a:gd name="connsiteX2" fmla="*/ 8348973 w 8349515"/>
              <a:gd name="connsiteY2" fmla="*/ 6599237 h 6602412"/>
              <a:gd name="connsiteX3" fmla="*/ 0 w 8349515"/>
              <a:gd name="connsiteY3" fmla="*/ 6602412 h 6602412"/>
              <a:gd name="connsiteX4" fmla="*/ 3691518 w 8349515"/>
              <a:gd name="connsiteY4" fmla="*/ 1626 h 66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515" h="6602412">
                <a:moveTo>
                  <a:pt x="3691518" y="1626"/>
                </a:moveTo>
                <a:lnTo>
                  <a:pt x="8349515" y="0"/>
                </a:lnTo>
                <a:cubicBezTo>
                  <a:pt x="8349334" y="2199746"/>
                  <a:pt x="8349154" y="4399491"/>
                  <a:pt x="8348973" y="6599237"/>
                </a:cubicBezTo>
                <a:lnTo>
                  <a:pt x="0" y="6602412"/>
                </a:lnTo>
                <a:lnTo>
                  <a:pt x="3691518" y="1626"/>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5" name="Plassholder for bilde 4">
            <a:extLst>
              <a:ext uri="{FF2B5EF4-FFF2-40B4-BE49-F238E27FC236}">
                <a16:creationId xmlns:a16="http://schemas.microsoft.com/office/drawing/2014/main" id="{0EB93A4E-A4F8-9D43-9AA5-CCB8AF93704F}"/>
              </a:ext>
            </a:extLst>
          </p:cNvPr>
          <p:cNvSpPr>
            <a:spLocks noGrp="1"/>
          </p:cNvSpPr>
          <p:nvPr>
            <p:ph type="pic" sz="quarter" idx="17" hasCustomPrompt="1"/>
          </p:nvPr>
        </p:nvSpPr>
        <p:spPr>
          <a:xfrm>
            <a:off x="0" y="712788"/>
            <a:ext cx="8332788" cy="6611937"/>
          </a:xfrm>
          <a:custGeom>
            <a:avLst/>
            <a:gdLst>
              <a:gd name="connsiteX0" fmla="*/ 0 w 8364538"/>
              <a:gd name="connsiteY0" fmla="*/ 0 h 6602412"/>
              <a:gd name="connsiteX1" fmla="*/ 8364538 w 8364538"/>
              <a:gd name="connsiteY1" fmla="*/ 0 h 6602412"/>
              <a:gd name="connsiteX2" fmla="*/ 8364538 w 8364538"/>
              <a:gd name="connsiteY2" fmla="*/ 6602412 h 6602412"/>
              <a:gd name="connsiteX3" fmla="*/ 0 w 8364538"/>
              <a:gd name="connsiteY3" fmla="*/ 6602412 h 6602412"/>
              <a:gd name="connsiteX4" fmla="*/ 0 w 8364538"/>
              <a:gd name="connsiteY4" fmla="*/ 0 h 6602412"/>
              <a:gd name="connsiteX0" fmla="*/ 0 w 8364538"/>
              <a:gd name="connsiteY0" fmla="*/ 0 h 6602412"/>
              <a:gd name="connsiteX1" fmla="*/ 8332788 w 8364538"/>
              <a:gd name="connsiteY1" fmla="*/ 3175 h 6602412"/>
              <a:gd name="connsiteX2" fmla="*/ 8364538 w 8364538"/>
              <a:gd name="connsiteY2" fmla="*/ 6602412 h 6602412"/>
              <a:gd name="connsiteX3" fmla="*/ 0 w 8364538"/>
              <a:gd name="connsiteY3" fmla="*/ 6602412 h 6602412"/>
              <a:gd name="connsiteX4" fmla="*/ 0 w 8364538"/>
              <a:gd name="connsiteY4" fmla="*/ 0 h 6602412"/>
              <a:gd name="connsiteX0" fmla="*/ 0 w 8332788"/>
              <a:gd name="connsiteY0" fmla="*/ 0 h 6611937"/>
              <a:gd name="connsiteX1" fmla="*/ 8332788 w 8332788"/>
              <a:gd name="connsiteY1" fmla="*/ 3175 h 6611937"/>
              <a:gd name="connsiteX2" fmla="*/ 6380163 w 8332788"/>
              <a:gd name="connsiteY2" fmla="*/ 6611937 h 6611937"/>
              <a:gd name="connsiteX3" fmla="*/ 0 w 8332788"/>
              <a:gd name="connsiteY3" fmla="*/ 6602412 h 6611937"/>
              <a:gd name="connsiteX4" fmla="*/ 0 w 8332788"/>
              <a:gd name="connsiteY4" fmla="*/ 0 h 6611937"/>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11937"/>
              <a:gd name="connsiteX1" fmla="*/ 8332788 w 8332788"/>
              <a:gd name="connsiteY1" fmla="*/ 3175 h 6611937"/>
              <a:gd name="connsiteX2" fmla="*/ 4649788 w 8332788"/>
              <a:gd name="connsiteY2" fmla="*/ 6611937 h 6611937"/>
              <a:gd name="connsiteX3" fmla="*/ 0 w 8332788"/>
              <a:gd name="connsiteY3" fmla="*/ 6602412 h 6611937"/>
              <a:gd name="connsiteX4" fmla="*/ 0 w 8332788"/>
              <a:gd name="connsiteY4" fmla="*/ 0 h 66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788" h="6611937">
                <a:moveTo>
                  <a:pt x="0" y="0"/>
                </a:moveTo>
                <a:lnTo>
                  <a:pt x="8332788" y="3175"/>
                </a:lnTo>
                <a:lnTo>
                  <a:pt x="4649788" y="6611937"/>
                </a:lnTo>
                <a:lnTo>
                  <a:pt x="0" y="6602412"/>
                </a:lnTo>
                <a:lnTo>
                  <a:pt x="0" y="0"/>
                </a:lnTo>
                <a:close/>
              </a:path>
            </a:pathLst>
          </a:custGeom>
          <a:pattFill prst="ltDnDiag">
            <a:fgClr>
              <a:schemeClr val="bg1">
                <a:lumMod val="95000"/>
              </a:schemeClr>
            </a:fgClr>
            <a:bgClr>
              <a:schemeClr val="bg1">
                <a:lumMod val="85000"/>
              </a:schemeClr>
            </a:bgClr>
          </a:pattFill>
        </p:spPr>
        <p:txBody>
          <a:bodyPr>
            <a:normAutofit/>
          </a:bodyPr>
          <a:lstStyle>
            <a:lvl1pPr marL="0" marR="0" indent="0" algn="l"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baseline="0"/>
            </a:lvl1pPr>
          </a:lstStyle>
          <a:p>
            <a:pPr marL="457200" marR="0" lvl="0" indent="-457200" algn="l" defTabSz="975208" rtl="0" eaLnBrk="1" fontAlgn="auto" latinLnBrk="0" hangingPunct="1">
              <a:lnSpc>
                <a:spcPct val="109000"/>
              </a:lnSpc>
              <a:spcBef>
                <a:spcPts val="0"/>
              </a:spcBef>
              <a:spcAft>
                <a:spcPts val="0"/>
              </a:spcAft>
              <a:buClrTx/>
              <a:buSzPct val="110000"/>
              <a:tabLst/>
              <a:defRPr/>
            </a:pPr>
            <a:r>
              <a:rPr kumimoji="0" lang="en-US" sz="2363" b="0" i="0" u="none" strike="noStrike" kern="1200" cap="none" spc="0" normalizeH="0" baseline="0" noProof="0">
                <a:ln>
                  <a:noFill/>
                </a:ln>
                <a:solidFill>
                  <a:srgbClr val="414042"/>
                </a:solidFill>
                <a:effectLst/>
                <a:uLnTx/>
                <a:uFillTx/>
                <a:latin typeface="Calibri Light" panose="020F0502020204030204" pitchFamily="34" charset="0"/>
                <a:ea typeface="+mn-ea"/>
                <a:cs typeface="Calibri Light" panose="020F0502020204030204" pitchFamily="34" charset="0"/>
              </a:rPr>
              <a:t>Dra og slipp eller klikk på ikonet. Bruk «Beskjær»-funksjonen for å endre utsnitt</a:t>
            </a:r>
          </a:p>
          <a:p>
            <a:endParaRPr lang="en-US" noProof="0"/>
          </a:p>
        </p:txBody>
      </p:sp>
    </p:spTree>
    <p:extLst>
      <p:ext uri="{BB962C8B-B14F-4D97-AF65-F5344CB8AC3E}">
        <p14:creationId xmlns:p14="http://schemas.microsoft.com/office/powerpoint/2010/main" val="15983764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C2A809B-3C21-3441-9872-C326B9A59E3A}"/>
              </a:ext>
            </a:extLst>
          </p:cNvPr>
          <p:cNvSpPr>
            <a:spLocks noGrp="1"/>
          </p:cNvSpPr>
          <p:nvPr>
            <p:ph type="ftr" sz="quarter" idx="10"/>
          </p:nvPr>
        </p:nvSpPr>
        <p:spPr/>
        <p:txBody>
          <a:bodyPr/>
          <a:lstStyle/>
          <a:p>
            <a:r>
              <a:rPr lang="en-US" noProof="0"/>
              <a:t>Bunntekst (Sett inn &gt; Topptekst og bunntekst)</a:t>
            </a:r>
          </a:p>
        </p:txBody>
      </p:sp>
      <p:sp>
        <p:nvSpPr>
          <p:cNvPr id="6" name="Plassholder for bilde 9">
            <a:extLst>
              <a:ext uri="{FF2B5EF4-FFF2-40B4-BE49-F238E27FC236}">
                <a16:creationId xmlns:a16="http://schemas.microsoft.com/office/drawing/2014/main" id="{75F14D4C-FE0A-0B4D-BF4C-9F1FAB3494B9}"/>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Tree>
    <p:extLst>
      <p:ext uri="{BB962C8B-B14F-4D97-AF65-F5344CB8AC3E}">
        <p14:creationId xmlns:p14="http://schemas.microsoft.com/office/powerpoint/2010/main" val="16836764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E6A1C5-6C26-6A4D-A838-022CE3F82978}"/>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1CFB0F7C-CA54-594D-B11B-61C93E3AF9C2}"/>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19858290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98359B-EF65-0142-A105-89836B4704D8}"/>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9506600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Graph on wh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9D93F-F5D4-BF49-9420-0B955D137B8F}"/>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B8F9F972-A1F3-E24F-9F24-1A1A0A6C91F5}"/>
              </a:ext>
            </a:extLst>
          </p:cNvPr>
          <p:cNvSpPr>
            <a:spLocks noGrp="1"/>
          </p:cNvSpPr>
          <p:nvPr>
            <p:ph type="ftr" sz="quarter" idx="10"/>
          </p:nvPr>
        </p:nvSpPr>
        <p:spPr/>
        <p:txBody>
          <a:bodyPr/>
          <a:lstStyle/>
          <a:p>
            <a:r>
              <a:rPr lang="en-US" noProof="0"/>
              <a:t>Bunntekst (Sett inn &gt; Topptekst og bunntekst)</a:t>
            </a:r>
          </a:p>
        </p:txBody>
      </p:sp>
      <p:sp>
        <p:nvSpPr>
          <p:cNvPr id="9" name="Plassholder for diagram 8">
            <a:extLst>
              <a:ext uri="{FF2B5EF4-FFF2-40B4-BE49-F238E27FC236}">
                <a16:creationId xmlns:a16="http://schemas.microsoft.com/office/drawing/2014/main" id="{37D827B0-8F4C-164E-964A-A208105EC7BF}"/>
              </a:ext>
            </a:extLst>
          </p:cNvPr>
          <p:cNvSpPr>
            <a:spLocks noGrp="1"/>
          </p:cNvSpPr>
          <p:nvPr>
            <p:ph type="chart" sz="quarter" idx="11" hasCustomPrompt="1"/>
          </p:nvPr>
        </p:nvSpPr>
        <p:spPr>
          <a:xfrm>
            <a:off x="171450" y="2371725"/>
            <a:ext cx="6700838" cy="4329113"/>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
        <p:nvSpPr>
          <p:cNvPr id="11" name="Plassholder for tekst 10">
            <a:extLst>
              <a:ext uri="{FF2B5EF4-FFF2-40B4-BE49-F238E27FC236}">
                <a16:creationId xmlns:a16="http://schemas.microsoft.com/office/drawing/2014/main" id="{D2E93BCC-67E6-3E43-AD65-FE2B0029E4A6}"/>
              </a:ext>
            </a:extLst>
          </p:cNvPr>
          <p:cNvSpPr>
            <a:spLocks noGrp="1"/>
          </p:cNvSpPr>
          <p:nvPr>
            <p:ph type="body" sz="quarter" idx="12"/>
          </p:nvPr>
        </p:nvSpPr>
        <p:spPr>
          <a:xfrm>
            <a:off x="7197725" y="2657475"/>
            <a:ext cx="4749800" cy="404336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13888101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Graph on grey">
    <p:spTree>
      <p:nvGrpSpPr>
        <p:cNvPr id="1" name=""/>
        <p:cNvGrpSpPr/>
        <p:nvPr/>
      </p:nvGrpSpPr>
      <p:grpSpPr>
        <a:xfrm>
          <a:off x="0" y="0"/>
          <a:ext cx="0" cy="0"/>
          <a:chOff x="0" y="0"/>
          <a:chExt cx="0" cy="0"/>
        </a:xfrm>
      </p:grpSpPr>
      <p:sp>
        <p:nvSpPr>
          <p:cNvPr id="7" name="Bakgrunnsfarge">
            <a:extLst>
              <a:ext uri="{FF2B5EF4-FFF2-40B4-BE49-F238E27FC236}">
                <a16:creationId xmlns:a16="http://schemas.microsoft.com/office/drawing/2014/main" id="{A0EE0642-0085-BC40-8A74-3FB1610D4A51}"/>
              </a:ext>
            </a:extLst>
          </p:cNvPr>
          <p:cNvSpPr/>
          <p:nvPr userDrawn="1"/>
        </p:nvSpPr>
        <p:spPr>
          <a:xfrm>
            <a:off x="0" y="709613"/>
            <a:ext cx="7289800"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idx="1"/>
          </p:nvPr>
        </p:nvSpPr>
        <p:spPr>
          <a:xfrm>
            <a:off x="8210130" y="2655798"/>
            <a:ext cx="440868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8210130" y="1404171"/>
            <a:ext cx="4408682"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diagram 8">
            <a:extLst>
              <a:ext uri="{FF2B5EF4-FFF2-40B4-BE49-F238E27FC236}">
                <a16:creationId xmlns:a16="http://schemas.microsoft.com/office/drawing/2014/main" id="{41E5A2C3-93FF-EA45-BE90-9E67AD043CEC}"/>
              </a:ext>
            </a:extLst>
          </p:cNvPr>
          <p:cNvSpPr>
            <a:spLocks noGrp="1"/>
          </p:cNvSpPr>
          <p:nvPr>
            <p:ph type="chart" sz="quarter" idx="11" hasCustomPrompt="1"/>
          </p:nvPr>
        </p:nvSpPr>
        <p:spPr>
          <a:xfrm>
            <a:off x="442451" y="1404171"/>
            <a:ext cx="6607277" cy="5296667"/>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Tree>
    <p:extLst>
      <p:ext uri="{BB962C8B-B14F-4D97-AF65-F5344CB8AC3E}">
        <p14:creationId xmlns:p14="http://schemas.microsoft.com/office/powerpoint/2010/main" val="2003007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Bildeplassholder">
            <a:extLst>
              <a:ext uri="{FF2B5EF4-FFF2-40B4-BE49-F238E27FC236}">
                <a16:creationId xmlns:a16="http://schemas.microsoft.com/office/drawing/2014/main" id="{0E10EE47-13CE-C643-8B57-DEB86F8E470C}"/>
              </a:ext>
            </a:extLst>
          </p:cNvPr>
          <p:cNvSpPr>
            <a:spLocks noGrp="1"/>
          </p:cNvSpPr>
          <p:nvPr>
            <p:ph type="pic" sz="quarter" idx="12" hasCustomPrompt="1"/>
          </p:nvPr>
        </p:nvSpPr>
        <p:spPr>
          <a:xfrm>
            <a:off x="1587" y="0"/>
            <a:ext cx="13003213" cy="7315200"/>
          </a:xfrm>
          <a:custGeom>
            <a:avLst/>
            <a:gdLst>
              <a:gd name="connsiteX0" fmla="*/ 0 w 13003213"/>
              <a:gd name="connsiteY0" fmla="*/ 0 h 7315200"/>
              <a:gd name="connsiteX1" fmla="*/ 13003213 w 13003213"/>
              <a:gd name="connsiteY1" fmla="*/ 0 h 7315200"/>
              <a:gd name="connsiteX2" fmla="*/ 13003213 w 13003213"/>
              <a:gd name="connsiteY2" fmla="*/ 7315200 h 7315200"/>
              <a:gd name="connsiteX3" fmla="*/ 11041811 w 13003213"/>
              <a:gd name="connsiteY3" fmla="*/ 7315200 h 7315200"/>
              <a:gd name="connsiteX4" fmla="*/ 11041811 w 13003213"/>
              <a:gd name="connsiteY4" fmla="*/ 4803732 h 7315200"/>
              <a:gd name="connsiteX5" fmla="*/ 1967961 w 13003213"/>
              <a:gd name="connsiteY5" fmla="*/ 4803732 h 7315200"/>
              <a:gd name="connsiteX6" fmla="*/ 1967961 w 13003213"/>
              <a:gd name="connsiteY6" fmla="*/ 7315200 h 7315200"/>
              <a:gd name="connsiteX7" fmla="*/ 0 w 13003213"/>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3213" h="7315200">
                <a:moveTo>
                  <a:pt x="0" y="0"/>
                </a:moveTo>
                <a:lnTo>
                  <a:pt x="13003213" y="0"/>
                </a:lnTo>
                <a:lnTo>
                  <a:pt x="13003213" y="7315200"/>
                </a:lnTo>
                <a:lnTo>
                  <a:pt x="11041811" y="7315200"/>
                </a:lnTo>
                <a:lnTo>
                  <a:pt x="11041811" y="4803732"/>
                </a:lnTo>
                <a:lnTo>
                  <a:pt x="1967961" y="4803732"/>
                </a:lnTo>
                <a:lnTo>
                  <a:pt x="1967961" y="7315200"/>
                </a:lnTo>
                <a:lnTo>
                  <a:pt x="0" y="7315200"/>
                </a:lnTo>
                <a:close/>
              </a:path>
            </a:pathLst>
          </a:custGeom>
          <a:pattFill prst="ltDnDiag">
            <a:fgClr>
              <a:schemeClr val="bg1">
                <a:lumMod val="95000"/>
              </a:schemeClr>
            </a:fgClr>
            <a:bgClr>
              <a:schemeClr val="bg1">
                <a:lumMod val="85000"/>
              </a:schemeClr>
            </a:bgClr>
          </a:pattFill>
        </p:spPr>
        <p:txBody>
          <a:bodyPr wrap="square" bIns="1475999" anchor="ctr" anchorCtr="0">
            <a:no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pic>
        <p:nvPicPr>
          <p:cNvPr id="12" name="AECO logo farge">
            <a:extLst>
              <a:ext uri="{FF2B5EF4-FFF2-40B4-BE49-F238E27FC236}">
                <a16:creationId xmlns:a16="http://schemas.microsoft.com/office/drawing/2014/main" id="{35DD0679-3FFB-AD46-9F71-A302057F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5896" y="5114321"/>
            <a:ext cx="3226799" cy="970896"/>
          </a:xfrm>
          <a:prstGeom prst="rect">
            <a:avLst/>
          </a:prstGeom>
        </p:spPr>
      </p:pic>
      <p:cxnSp>
        <p:nvCxnSpPr>
          <p:cNvPr id="13" name="Rett linje 12">
            <a:extLst>
              <a:ext uri="{FF2B5EF4-FFF2-40B4-BE49-F238E27FC236}">
                <a16:creationId xmlns:a16="http://schemas.microsoft.com/office/drawing/2014/main" id="{3500C831-8CB8-D649-8E5A-A4B9238D93FE}"/>
              </a:ext>
            </a:extLst>
          </p:cNvPr>
          <p:cNvCxnSpPr>
            <a:cxnSpLocks/>
          </p:cNvCxnSpPr>
          <p:nvPr userDrawn="1"/>
        </p:nvCxnSpPr>
        <p:spPr>
          <a:xfrm>
            <a:off x="2728140" y="6398959"/>
            <a:ext cx="7533460" cy="0"/>
          </a:xfrm>
          <a:prstGeom prst="line">
            <a:avLst/>
          </a:prstGeom>
          <a:ln w="7112">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Nettadresse">
            <a:extLst>
              <a:ext uri="{FF2B5EF4-FFF2-40B4-BE49-F238E27FC236}">
                <a16:creationId xmlns:a16="http://schemas.microsoft.com/office/drawing/2014/main" id="{1C2B9F11-1B2C-DD40-A916-235FF77C1BD0}"/>
              </a:ext>
            </a:extLst>
          </p:cNvPr>
          <p:cNvSpPr>
            <a:spLocks noGrp="1"/>
          </p:cNvSpPr>
          <p:nvPr>
            <p:ph type="body" sz="quarter" idx="10" hasCustomPrompt="1"/>
          </p:nvPr>
        </p:nvSpPr>
        <p:spPr>
          <a:xfrm>
            <a:off x="2685448" y="6648477"/>
            <a:ext cx="2035134" cy="504825"/>
          </a:xfrm>
        </p:spPr>
        <p:txBody>
          <a:bodyPr>
            <a:normAutofit/>
          </a:bodyPr>
          <a:lstStyle>
            <a:lvl1pPr marL="0" indent="0" algn="l">
              <a:buNone/>
              <a:defRPr sz="1913" b="1" i="0">
                <a:solidFill>
                  <a:schemeClr val="tx1"/>
                </a:solidFill>
                <a:latin typeface="Calibri" panose="020F0502020204030204" pitchFamily="34" charset="0"/>
                <a:cs typeface="Calibri" panose="020F0502020204030204" pitchFamily="34" charset="0"/>
              </a:defRPr>
            </a:lvl1pPr>
          </a:lstStyle>
          <a:p>
            <a:pPr lvl="0"/>
            <a:r>
              <a:rPr lang="en-US" noProof="0"/>
              <a:t>nettside</a:t>
            </a:r>
          </a:p>
        </p:txBody>
      </p:sp>
      <p:sp>
        <p:nvSpPr>
          <p:cNvPr id="20" name="fb">
            <a:extLst>
              <a:ext uri="{FF2B5EF4-FFF2-40B4-BE49-F238E27FC236}">
                <a16:creationId xmlns:a16="http://schemas.microsoft.com/office/drawing/2014/main" id="{C9E02CE9-1D37-1549-8757-689FF2DFFDBC}"/>
              </a:ext>
            </a:extLst>
          </p:cNvPr>
          <p:cNvSpPr>
            <a:spLocks noGrp="1"/>
          </p:cNvSpPr>
          <p:nvPr>
            <p:ph type="body" sz="quarter" idx="11" hasCustomPrompt="1"/>
          </p:nvPr>
        </p:nvSpPr>
        <p:spPr>
          <a:xfrm>
            <a:off x="5132013" y="6654453"/>
            <a:ext cx="3270954"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1" name="icon fb">
            <a:extLst>
              <a:ext uri="{FF2B5EF4-FFF2-40B4-BE49-F238E27FC236}">
                <a16:creationId xmlns:a16="http://schemas.microsoft.com/office/drawing/2014/main" id="{FA3DC68F-5A04-0B47-986A-B5BA30B06B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024" y="6626131"/>
            <a:ext cx="318067" cy="419271"/>
          </a:xfrm>
          <a:prstGeom prst="rect">
            <a:avLst/>
          </a:prstGeom>
        </p:spPr>
      </p:pic>
      <p:sp>
        <p:nvSpPr>
          <p:cNvPr id="22" name="Twitter">
            <a:extLst>
              <a:ext uri="{FF2B5EF4-FFF2-40B4-BE49-F238E27FC236}">
                <a16:creationId xmlns:a16="http://schemas.microsoft.com/office/drawing/2014/main" id="{3E6B87AA-5B76-3E4D-922C-A2D96B962D9F}"/>
              </a:ext>
            </a:extLst>
          </p:cNvPr>
          <p:cNvSpPr>
            <a:spLocks noGrp="1"/>
          </p:cNvSpPr>
          <p:nvPr>
            <p:ph type="body" sz="quarter" idx="13" hasCustomPrompt="1"/>
          </p:nvPr>
        </p:nvSpPr>
        <p:spPr>
          <a:xfrm>
            <a:off x="8522440" y="6654453"/>
            <a:ext cx="2289816"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3" name="icon twitter">
            <a:extLst>
              <a:ext uri="{FF2B5EF4-FFF2-40B4-BE49-F238E27FC236}">
                <a16:creationId xmlns:a16="http://schemas.microsoft.com/office/drawing/2014/main" id="{1C5D0EC7-F1A9-1D43-B4B8-2AEFAA9B7E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555" y="6694955"/>
            <a:ext cx="393218" cy="323000"/>
          </a:xfrm>
          <a:prstGeom prst="rect">
            <a:avLst/>
          </a:prstGeom>
        </p:spPr>
      </p:pic>
    </p:spTree>
    <p:extLst>
      <p:ext uri="{BB962C8B-B14F-4D97-AF65-F5344CB8AC3E}">
        <p14:creationId xmlns:p14="http://schemas.microsoft.com/office/powerpoint/2010/main" val="42471307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453E8F71-B2AB-4F43-AC8F-A35E82E42A05}"/>
              </a:ext>
            </a:extLst>
          </p:cNvPr>
          <p:cNvSpPr>
            <a:spLocks noGrp="1"/>
          </p:cNvSpPr>
          <p:nvPr>
            <p:ph type="ftr" sz="quarter" idx="10"/>
          </p:nvPr>
        </p:nvSpPr>
        <p:spPr/>
        <p:txBody>
          <a:bodyPr/>
          <a:lstStyle/>
          <a:p>
            <a:r>
              <a:rPr lang="en-US" noProof="0"/>
              <a:t>Bunntekst (Sett inn &gt; Topptekst og bunntekst)</a:t>
            </a:r>
          </a:p>
        </p:txBody>
      </p:sp>
      <p:sp>
        <p:nvSpPr>
          <p:cNvPr id="9" name="Plassholder for tekst 8">
            <a:extLst>
              <a:ext uri="{FF2B5EF4-FFF2-40B4-BE49-F238E27FC236}">
                <a16:creationId xmlns:a16="http://schemas.microsoft.com/office/drawing/2014/main" id="{37AD809A-B6BE-1F4F-BCE5-FE5B8CC3F9C0}"/>
              </a:ext>
            </a:extLst>
          </p:cNvPr>
          <p:cNvSpPr>
            <a:spLocks noGrp="1"/>
          </p:cNvSpPr>
          <p:nvPr>
            <p:ph type="body" sz="quarter" idx="11" hasCustomPrompt="1"/>
          </p:nvPr>
        </p:nvSpPr>
        <p:spPr>
          <a:xfrm>
            <a:off x="1047750" y="3013767"/>
            <a:ext cx="10902950" cy="2909888"/>
          </a:xfrm>
        </p:spPr>
        <p:txBody>
          <a:bodyPr>
            <a:normAutofit/>
          </a:bodyPr>
          <a:lstStyle>
            <a:lvl1pPr marL="0" indent="0">
              <a:lnSpc>
                <a:spcPct val="103000"/>
              </a:lnSpc>
              <a:buNone/>
              <a:defRPr sz="3376">
                <a:solidFill>
                  <a:schemeClr val="bg1"/>
                </a:solidFill>
              </a:defRPr>
            </a:lvl1pPr>
          </a:lstStyle>
          <a:p>
            <a:pPr lvl="0"/>
            <a:r>
              <a:rPr lang="en-US" noProof="0" dirty="0"/>
              <a:t>“Quote”</a:t>
            </a:r>
          </a:p>
        </p:txBody>
      </p:sp>
    </p:spTree>
    <p:extLst>
      <p:ext uri="{BB962C8B-B14F-4D97-AF65-F5344CB8AC3E}">
        <p14:creationId xmlns:p14="http://schemas.microsoft.com/office/powerpoint/2010/main" val="502443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
        <p:nvSpPr>
          <p:cNvPr id="8" name="Hvit bakgrunn">
            <a:extLst>
              <a:ext uri="{FF2B5EF4-FFF2-40B4-BE49-F238E27FC236}">
                <a16:creationId xmlns:a16="http://schemas.microsoft.com/office/drawing/2014/main" id="{5FAE75FC-74CC-154F-A366-2D99D6D02EEB}"/>
              </a:ext>
            </a:extLst>
          </p:cNvPr>
          <p:cNvSpPr/>
          <p:nvPr userDrawn="1"/>
        </p:nvSpPr>
        <p:spPr>
          <a:xfrm>
            <a:off x="0" y="5581650"/>
            <a:ext cx="13004800" cy="173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AECO logo farge">
            <a:extLst>
              <a:ext uri="{FF2B5EF4-FFF2-40B4-BE49-F238E27FC236}">
                <a16:creationId xmlns:a16="http://schemas.microsoft.com/office/drawing/2014/main" id="{B168E721-C82F-1445-930E-6E7430826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209" y="5912663"/>
            <a:ext cx="3226799" cy="970896"/>
          </a:xfrm>
          <a:prstGeom prst="rect">
            <a:avLst/>
          </a:prstGeom>
        </p:spPr>
      </p:pic>
      <p:sp>
        <p:nvSpPr>
          <p:cNvPr id="12" name="Nettadresse">
            <a:extLst>
              <a:ext uri="{FF2B5EF4-FFF2-40B4-BE49-F238E27FC236}">
                <a16:creationId xmlns:a16="http://schemas.microsoft.com/office/drawing/2014/main" id="{A20427B9-D3E8-2D4A-95AF-A6BA3AA405AA}"/>
              </a:ext>
            </a:extLst>
          </p:cNvPr>
          <p:cNvSpPr>
            <a:spLocks noGrp="1"/>
          </p:cNvSpPr>
          <p:nvPr>
            <p:ph type="body" sz="quarter" idx="10" hasCustomPrompt="1"/>
          </p:nvPr>
        </p:nvSpPr>
        <p:spPr>
          <a:xfrm>
            <a:off x="1434705" y="2649757"/>
            <a:ext cx="2492057" cy="504825"/>
          </a:xfrm>
        </p:spPr>
        <p:txBody>
          <a:bodyPr>
            <a:normAutofit/>
          </a:bodyPr>
          <a:lstStyle>
            <a:lvl1pPr marL="0" indent="0" algn="ctr">
              <a:buNone/>
              <a:defRPr sz="1913" b="1" i="0">
                <a:solidFill>
                  <a:schemeClr val="bg1"/>
                </a:solidFill>
                <a:latin typeface="Calibri" panose="020F0502020204030204" pitchFamily="34" charset="0"/>
                <a:cs typeface="Calibri" panose="020F0502020204030204" pitchFamily="34" charset="0"/>
              </a:defRPr>
            </a:lvl1pPr>
          </a:lstStyle>
          <a:p>
            <a:pPr lvl="0"/>
            <a:r>
              <a:rPr lang="en-US" noProof="0"/>
              <a:t>nettside</a:t>
            </a:r>
          </a:p>
        </p:txBody>
      </p:sp>
      <p:sp>
        <p:nvSpPr>
          <p:cNvPr id="13" name="fb">
            <a:extLst>
              <a:ext uri="{FF2B5EF4-FFF2-40B4-BE49-F238E27FC236}">
                <a16:creationId xmlns:a16="http://schemas.microsoft.com/office/drawing/2014/main" id="{E3364705-5BDD-3540-B76B-B25D3A87584D}"/>
              </a:ext>
            </a:extLst>
          </p:cNvPr>
          <p:cNvSpPr>
            <a:spLocks noGrp="1"/>
          </p:cNvSpPr>
          <p:nvPr>
            <p:ph type="body" sz="quarter" idx="11" hasCustomPrompt="1"/>
          </p:nvPr>
        </p:nvSpPr>
        <p:spPr>
          <a:xfrm>
            <a:off x="515301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sp>
        <p:nvSpPr>
          <p:cNvPr id="14" name="Twitter">
            <a:extLst>
              <a:ext uri="{FF2B5EF4-FFF2-40B4-BE49-F238E27FC236}">
                <a16:creationId xmlns:a16="http://schemas.microsoft.com/office/drawing/2014/main" id="{241704E2-CB78-9B4A-AEC4-C81F8396B30D}"/>
              </a:ext>
            </a:extLst>
          </p:cNvPr>
          <p:cNvSpPr>
            <a:spLocks noGrp="1"/>
          </p:cNvSpPr>
          <p:nvPr>
            <p:ph type="body" sz="quarter" idx="12" hasCustomPrompt="1"/>
          </p:nvPr>
        </p:nvSpPr>
        <p:spPr>
          <a:xfrm>
            <a:off x="932316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16" name="icon fb">
            <a:extLst>
              <a:ext uri="{FF2B5EF4-FFF2-40B4-BE49-F238E27FC236}">
                <a16:creationId xmlns:a16="http://schemas.microsoft.com/office/drawing/2014/main" id="{C9ED4B31-7B99-654F-8028-56563BC17F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5068" y="2621435"/>
            <a:ext cx="318068" cy="419271"/>
          </a:xfrm>
          <a:prstGeom prst="rect">
            <a:avLst/>
          </a:prstGeom>
        </p:spPr>
      </p:pic>
      <p:pic>
        <p:nvPicPr>
          <p:cNvPr id="18" name="icon twitter">
            <a:extLst>
              <a:ext uri="{FF2B5EF4-FFF2-40B4-BE49-F238E27FC236}">
                <a16:creationId xmlns:a16="http://schemas.microsoft.com/office/drawing/2014/main" id="{3CAB02DD-A8E9-124C-8A81-9266236045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3422" y="2690259"/>
            <a:ext cx="393218" cy="323001"/>
          </a:xfrm>
          <a:prstGeom prst="rect">
            <a:avLst/>
          </a:prstGeom>
        </p:spPr>
      </p:pic>
    </p:spTree>
    <p:extLst>
      <p:ext uri="{BB962C8B-B14F-4D97-AF65-F5344CB8AC3E}">
        <p14:creationId xmlns:p14="http://schemas.microsoft.com/office/powerpoint/2010/main" val="41612824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Bildeplassholder">
            <a:extLst>
              <a:ext uri="{FF2B5EF4-FFF2-40B4-BE49-F238E27FC236}">
                <a16:creationId xmlns:a16="http://schemas.microsoft.com/office/drawing/2014/main" id="{0E10EE47-13CE-C643-8B57-DEB86F8E470C}"/>
              </a:ext>
            </a:extLst>
          </p:cNvPr>
          <p:cNvSpPr>
            <a:spLocks noGrp="1"/>
          </p:cNvSpPr>
          <p:nvPr>
            <p:ph type="pic" sz="quarter" idx="12" hasCustomPrompt="1"/>
          </p:nvPr>
        </p:nvSpPr>
        <p:spPr>
          <a:xfrm>
            <a:off x="1587" y="0"/>
            <a:ext cx="13003213" cy="7315200"/>
          </a:xfrm>
          <a:custGeom>
            <a:avLst/>
            <a:gdLst>
              <a:gd name="connsiteX0" fmla="*/ 0 w 13003213"/>
              <a:gd name="connsiteY0" fmla="*/ 0 h 7315200"/>
              <a:gd name="connsiteX1" fmla="*/ 13003213 w 13003213"/>
              <a:gd name="connsiteY1" fmla="*/ 0 h 7315200"/>
              <a:gd name="connsiteX2" fmla="*/ 13003213 w 13003213"/>
              <a:gd name="connsiteY2" fmla="*/ 7315200 h 7315200"/>
              <a:gd name="connsiteX3" fmla="*/ 11041811 w 13003213"/>
              <a:gd name="connsiteY3" fmla="*/ 7315200 h 7315200"/>
              <a:gd name="connsiteX4" fmla="*/ 11041811 w 13003213"/>
              <a:gd name="connsiteY4" fmla="*/ 4803732 h 7315200"/>
              <a:gd name="connsiteX5" fmla="*/ 1967961 w 13003213"/>
              <a:gd name="connsiteY5" fmla="*/ 4803732 h 7315200"/>
              <a:gd name="connsiteX6" fmla="*/ 1967961 w 13003213"/>
              <a:gd name="connsiteY6" fmla="*/ 7315200 h 7315200"/>
              <a:gd name="connsiteX7" fmla="*/ 0 w 13003213"/>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3213" h="7315200">
                <a:moveTo>
                  <a:pt x="0" y="0"/>
                </a:moveTo>
                <a:lnTo>
                  <a:pt x="13003213" y="0"/>
                </a:lnTo>
                <a:lnTo>
                  <a:pt x="13003213" y="7315200"/>
                </a:lnTo>
                <a:lnTo>
                  <a:pt x="11041811" y="7315200"/>
                </a:lnTo>
                <a:lnTo>
                  <a:pt x="11041811" y="4803732"/>
                </a:lnTo>
                <a:lnTo>
                  <a:pt x="1967961" y="4803732"/>
                </a:lnTo>
                <a:lnTo>
                  <a:pt x="1967961" y="7315200"/>
                </a:lnTo>
                <a:lnTo>
                  <a:pt x="0" y="7315200"/>
                </a:lnTo>
                <a:close/>
              </a:path>
            </a:pathLst>
          </a:custGeom>
          <a:pattFill prst="ltDnDiag">
            <a:fgClr>
              <a:schemeClr val="bg1">
                <a:lumMod val="95000"/>
              </a:schemeClr>
            </a:fgClr>
            <a:bgClr>
              <a:schemeClr val="bg1">
                <a:lumMod val="85000"/>
              </a:schemeClr>
            </a:bgClr>
          </a:pattFill>
        </p:spPr>
        <p:txBody>
          <a:bodyPr wrap="square" bIns="1475999" anchor="ctr" anchorCtr="0">
            <a:no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pic>
        <p:nvPicPr>
          <p:cNvPr id="12" name="AECO logo farge">
            <a:extLst>
              <a:ext uri="{FF2B5EF4-FFF2-40B4-BE49-F238E27FC236}">
                <a16:creationId xmlns:a16="http://schemas.microsoft.com/office/drawing/2014/main" id="{35DD0679-3FFB-AD46-9F71-A302057F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5896" y="5114321"/>
            <a:ext cx="3226799" cy="970896"/>
          </a:xfrm>
          <a:prstGeom prst="rect">
            <a:avLst/>
          </a:prstGeom>
        </p:spPr>
      </p:pic>
      <p:cxnSp>
        <p:nvCxnSpPr>
          <p:cNvPr id="13" name="Rett linje 12">
            <a:extLst>
              <a:ext uri="{FF2B5EF4-FFF2-40B4-BE49-F238E27FC236}">
                <a16:creationId xmlns:a16="http://schemas.microsoft.com/office/drawing/2014/main" id="{3500C831-8CB8-D649-8E5A-A4B9238D93FE}"/>
              </a:ext>
            </a:extLst>
          </p:cNvPr>
          <p:cNvCxnSpPr>
            <a:cxnSpLocks/>
          </p:cNvCxnSpPr>
          <p:nvPr userDrawn="1"/>
        </p:nvCxnSpPr>
        <p:spPr>
          <a:xfrm>
            <a:off x="2728140" y="6398959"/>
            <a:ext cx="7533460" cy="0"/>
          </a:xfrm>
          <a:prstGeom prst="line">
            <a:avLst/>
          </a:prstGeom>
          <a:ln w="7112">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Nettadresse">
            <a:extLst>
              <a:ext uri="{FF2B5EF4-FFF2-40B4-BE49-F238E27FC236}">
                <a16:creationId xmlns:a16="http://schemas.microsoft.com/office/drawing/2014/main" id="{1C2B9F11-1B2C-DD40-A916-235FF77C1BD0}"/>
              </a:ext>
            </a:extLst>
          </p:cNvPr>
          <p:cNvSpPr>
            <a:spLocks noGrp="1"/>
          </p:cNvSpPr>
          <p:nvPr>
            <p:ph type="body" sz="quarter" idx="10" hasCustomPrompt="1"/>
          </p:nvPr>
        </p:nvSpPr>
        <p:spPr>
          <a:xfrm>
            <a:off x="2685448" y="6648477"/>
            <a:ext cx="2035134" cy="504825"/>
          </a:xfrm>
        </p:spPr>
        <p:txBody>
          <a:bodyPr>
            <a:normAutofit/>
          </a:bodyPr>
          <a:lstStyle>
            <a:lvl1pPr marL="0" indent="0" algn="l">
              <a:buNone/>
              <a:defRPr sz="1913" b="1" i="0">
                <a:solidFill>
                  <a:schemeClr val="tx1"/>
                </a:solidFill>
                <a:latin typeface="Calibri" panose="020F0502020204030204" pitchFamily="34" charset="0"/>
                <a:cs typeface="Calibri" panose="020F0502020204030204" pitchFamily="34" charset="0"/>
              </a:defRPr>
            </a:lvl1pPr>
          </a:lstStyle>
          <a:p>
            <a:pPr lvl="0"/>
            <a:r>
              <a:rPr lang="en-US" noProof="0"/>
              <a:t>nettside</a:t>
            </a:r>
          </a:p>
        </p:txBody>
      </p:sp>
      <p:sp>
        <p:nvSpPr>
          <p:cNvPr id="20" name="fb">
            <a:extLst>
              <a:ext uri="{FF2B5EF4-FFF2-40B4-BE49-F238E27FC236}">
                <a16:creationId xmlns:a16="http://schemas.microsoft.com/office/drawing/2014/main" id="{C9E02CE9-1D37-1549-8757-689FF2DFFDBC}"/>
              </a:ext>
            </a:extLst>
          </p:cNvPr>
          <p:cNvSpPr>
            <a:spLocks noGrp="1"/>
          </p:cNvSpPr>
          <p:nvPr>
            <p:ph type="body" sz="quarter" idx="11" hasCustomPrompt="1"/>
          </p:nvPr>
        </p:nvSpPr>
        <p:spPr>
          <a:xfrm>
            <a:off x="5132013" y="6654453"/>
            <a:ext cx="3270954"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1" name="icon fb">
            <a:extLst>
              <a:ext uri="{FF2B5EF4-FFF2-40B4-BE49-F238E27FC236}">
                <a16:creationId xmlns:a16="http://schemas.microsoft.com/office/drawing/2014/main" id="{FA3DC68F-5A04-0B47-986A-B5BA30B06B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024" y="6626131"/>
            <a:ext cx="318067" cy="419271"/>
          </a:xfrm>
          <a:prstGeom prst="rect">
            <a:avLst/>
          </a:prstGeom>
        </p:spPr>
      </p:pic>
      <p:sp>
        <p:nvSpPr>
          <p:cNvPr id="22" name="Twitter">
            <a:extLst>
              <a:ext uri="{FF2B5EF4-FFF2-40B4-BE49-F238E27FC236}">
                <a16:creationId xmlns:a16="http://schemas.microsoft.com/office/drawing/2014/main" id="{3E6B87AA-5B76-3E4D-922C-A2D96B962D9F}"/>
              </a:ext>
            </a:extLst>
          </p:cNvPr>
          <p:cNvSpPr>
            <a:spLocks noGrp="1"/>
          </p:cNvSpPr>
          <p:nvPr>
            <p:ph type="body" sz="quarter" idx="13" hasCustomPrompt="1"/>
          </p:nvPr>
        </p:nvSpPr>
        <p:spPr>
          <a:xfrm>
            <a:off x="8522440" y="6654453"/>
            <a:ext cx="2289816"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3" name="icon twitter">
            <a:extLst>
              <a:ext uri="{FF2B5EF4-FFF2-40B4-BE49-F238E27FC236}">
                <a16:creationId xmlns:a16="http://schemas.microsoft.com/office/drawing/2014/main" id="{1C5D0EC7-F1A9-1D43-B4B8-2AEFAA9B7E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555" y="6694955"/>
            <a:ext cx="393218" cy="323000"/>
          </a:xfrm>
          <a:prstGeom prst="rect">
            <a:avLst/>
          </a:prstGeom>
        </p:spPr>
      </p:pic>
    </p:spTree>
    <p:extLst>
      <p:ext uri="{BB962C8B-B14F-4D97-AF65-F5344CB8AC3E}">
        <p14:creationId xmlns:p14="http://schemas.microsoft.com/office/powerpoint/2010/main" val="3665528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en-US" noProof="0"/>
              <a:t>Klikk for å redigere tittelstil</a:t>
            </a:r>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noProof="0"/>
              <a:t>Klikk for å redigere undertittelstil i malen</a:t>
            </a:r>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3992039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1053295" y="3167500"/>
            <a:ext cx="10897405" cy="3381734"/>
          </a:xfrm>
          <a:prstGeom prst="rect">
            <a:avLst/>
          </a:prstGeom>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6351588"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604170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4633700" y="3477590"/>
            <a:ext cx="7317000" cy="3071644"/>
          </a:xfrm>
          <a:prstGeom prst="rect">
            <a:avLst/>
          </a:prstGeo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4633700" y="2434051"/>
            <a:ext cx="731700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Name and position</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p:nvPr>
        </p:nvSpPr>
        <p:spPr>
          <a:xfrm>
            <a:off x="1139825" y="2499228"/>
            <a:ext cx="2788205" cy="2788205"/>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endParaRPr lang="en-US" noProof="0" dirty="0"/>
          </a:p>
        </p:txBody>
      </p:sp>
      <p:sp>
        <p:nvSpPr>
          <p:cNvPr id="15" name="Plassholder for bunntekst 14">
            <a:extLst>
              <a:ext uri="{FF2B5EF4-FFF2-40B4-BE49-F238E27FC236}">
                <a16:creationId xmlns:a16="http://schemas.microsoft.com/office/drawing/2014/main" id="{BAF4C500-37EE-0240-9A9A-D809C0CBCE8E}"/>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320156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en-US" noProof="0"/>
          </a:p>
        </p:txBody>
      </p:sp>
      <p:sp>
        <p:nvSpPr>
          <p:cNvPr id="3" name="Content Placeholder 2"/>
          <p:cNvSpPr>
            <a:spLocks noGrp="1"/>
          </p:cNvSpPr>
          <p:nvPr>
            <p:ph idx="1"/>
          </p:nvPr>
        </p:nvSpPr>
        <p:spPr>
          <a:xfrm>
            <a:off x="4633700" y="3477590"/>
            <a:ext cx="7317000" cy="3071644"/>
          </a:xfrm>
          <a:prstGeom prst="rect">
            <a:avLst/>
          </a:prstGeom>
        </p:spPr>
        <p:txBody>
          <a:bodyPr/>
          <a:lstStyle>
            <a:lvl1pPr marL="0" indent="0">
              <a:buNone/>
              <a:defRPr/>
            </a:lvl1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4633700" y="2434051"/>
            <a:ext cx="731700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Name and position</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p:nvPr>
        </p:nvSpPr>
        <p:spPr>
          <a:xfrm>
            <a:off x="1139825" y="2499228"/>
            <a:ext cx="2788205" cy="2788205"/>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nb-NO" noProof="0"/>
              <a:t>Klikk på ikonet for å legge til et bilde</a:t>
            </a:r>
            <a:endParaRPr lang="en-US" noProof="0" dirty="0"/>
          </a:p>
        </p:txBody>
      </p:sp>
      <p:sp>
        <p:nvSpPr>
          <p:cNvPr id="15" name="Plassholder for bunntekst 14">
            <a:extLst>
              <a:ext uri="{FF2B5EF4-FFF2-40B4-BE49-F238E27FC236}">
                <a16:creationId xmlns:a16="http://schemas.microsoft.com/office/drawing/2014/main" id="{BAF4C500-37EE-0240-9A9A-D809C0CBCE8E}"/>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3716187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4" name="Plassholder for bilde 10">
            <a:extLst>
              <a:ext uri="{FF2B5EF4-FFF2-40B4-BE49-F238E27FC236}">
                <a16:creationId xmlns:a16="http://schemas.microsoft.com/office/drawing/2014/main" id="{77EBAA47-513B-BD42-8E81-37980195E646}"/>
              </a:ext>
            </a:extLst>
          </p:cNvPr>
          <p:cNvSpPr>
            <a:spLocks noGrp="1"/>
          </p:cNvSpPr>
          <p:nvPr>
            <p:ph type="pic" sz="quarter" idx="18" hasCustomPrompt="1"/>
          </p:nvPr>
        </p:nvSpPr>
        <p:spPr>
          <a:xfrm>
            <a:off x="488736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7" name="Plassholder for bilde 10">
            <a:extLst>
              <a:ext uri="{FF2B5EF4-FFF2-40B4-BE49-F238E27FC236}">
                <a16:creationId xmlns:a16="http://schemas.microsoft.com/office/drawing/2014/main" id="{874FF6A5-7DA7-0B41-BBFA-8BA1AAE73F62}"/>
              </a:ext>
            </a:extLst>
          </p:cNvPr>
          <p:cNvSpPr>
            <a:spLocks noGrp="1"/>
          </p:cNvSpPr>
          <p:nvPr>
            <p:ph type="pic" sz="quarter" idx="21" hasCustomPrompt="1"/>
          </p:nvPr>
        </p:nvSpPr>
        <p:spPr>
          <a:xfrm>
            <a:off x="860492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22" name="Tekst">
            <a:extLst>
              <a:ext uri="{FF2B5EF4-FFF2-40B4-BE49-F238E27FC236}">
                <a16:creationId xmlns:a16="http://schemas.microsoft.com/office/drawing/2014/main" id="{EC04E0AD-013F-824A-9D49-9EBB913C6A7B}"/>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A7A6DE9E-1FF5-FF47-A3BE-10AE119D9611}"/>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Tekst">
            <a:extLst>
              <a:ext uri="{FF2B5EF4-FFF2-40B4-BE49-F238E27FC236}">
                <a16:creationId xmlns:a16="http://schemas.microsoft.com/office/drawing/2014/main" id="{0B0C0C6B-4DD8-B947-8967-56234075AF53}"/>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B0ABFA73-390D-DE4E-B28C-1A4B66CE94C8}"/>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6" name="Tekst">
            <a:extLst>
              <a:ext uri="{FF2B5EF4-FFF2-40B4-BE49-F238E27FC236}">
                <a16:creationId xmlns:a16="http://schemas.microsoft.com/office/drawing/2014/main" id="{5CF1D500-2878-4B4D-BE13-5903D407CAF1}"/>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7" name="Navn">
            <a:extLst>
              <a:ext uri="{FF2B5EF4-FFF2-40B4-BE49-F238E27FC236}">
                <a16:creationId xmlns:a16="http://schemas.microsoft.com/office/drawing/2014/main" id="{C0D1B95F-AED2-0846-A798-4D49C0CD93EC}"/>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3569979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1090295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9" name="Plassholder for bilde 8">
            <a:extLst>
              <a:ext uri="{FF2B5EF4-FFF2-40B4-BE49-F238E27FC236}">
                <a16:creationId xmlns:a16="http://schemas.microsoft.com/office/drawing/2014/main" id="{116154EE-28CF-C246-B836-6F34D72523AE}"/>
              </a:ext>
            </a:extLst>
          </p:cNvPr>
          <p:cNvSpPr>
            <a:spLocks noGrp="1"/>
          </p:cNvSpPr>
          <p:nvPr>
            <p:ph type="pic" sz="quarter" idx="14" hasCustomPrompt="1"/>
          </p:nvPr>
        </p:nvSpPr>
        <p:spPr>
          <a:xfrm>
            <a:off x="0" y="3279775"/>
            <a:ext cx="3194050" cy="4035425"/>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010C25AD-EAD1-7148-A7EC-48A4CDB9DFDE}"/>
              </a:ext>
            </a:extLst>
          </p:cNvPr>
          <p:cNvSpPr>
            <a:spLocks noGrp="1"/>
          </p:cNvSpPr>
          <p:nvPr>
            <p:ph type="pic" sz="quarter" idx="15" hasCustomPrompt="1"/>
          </p:nvPr>
        </p:nvSpPr>
        <p:spPr>
          <a:xfrm>
            <a:off x="3197406" y="3282950"/>
            <a:ext cx="4902020"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1" name="Plassholder for bilde 8">
            <a:extLst>
              <a:ext uri="{FF2B5EF4-FFF2-40B4-BE49-F238E27FC236}">
                <a16:creationId xmlns:a16="http://schemas.microsoft.com/office/drawing/2014/main" id="{825EE5F4-EA3A-7244-88AB-31ECB6C17643}"/>
              </a:ext>
            </a:extLst>
          </p:cNvPr>
          <p:cNvSpPr>
            <a:spLocks noGrp="1"/>
          </p:cNvSpPr>
          <p:nvPr>
            <p:ph type="pic" sz="quarter" idx="16" hasCustomPrompt="1"/>
          </p:nvPr>
        </p:nvSpPr>
        <p:spPr>
          <a:xfrm>
            <a:off x="5646738" y="5861050"/>
            <a:ext cx="2454276"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47344096-78EB-3545-B0AB-29FE48865332}"/>
              </a:ext>
            </a:extLst>
          </p:cNvPr>
          <p:cNvSpPr>
            <a:spLocks noGrp="1"/>
          </p:cNvSpPr>
          <p:nvPr>
            <p:ph type="pic" sz="quarter" idx="18" hasCustomPrompt="1"/>
          </p:nvPr>
        </p:nvSpPr>
        <p:spPr>
          <a:xfrm>
            <a:off x="10554115" y="3279775"/>
            <a:ext cx="2447364"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bilde 8">
            <a:extLst>
              <a:ext uri="{FF2B5EF4-FFF2-40B4-BE49-F238E27FC236}">
                <a16:creationId xmlns:a16="http://schemas.microsoft.com/office/drawing/2014/main" id="{221CDEBB-31BF-DC4B-9582-FBCADB1760C7}"/>
              </a:ext>
            </a:extLst>
          </p:cNvPr>
          <p:cNvSpPr>
            <a:spLocks noGrp="1"/>
          </p:cNvSpPr>
          <p:nvPr>
            <p:ph type="pic" sz="quarter" idx="19" hasCustomPrompt="1"/>
          </p:nvPr>
        </p:nvSpPr>
        <p:spPr>
          <a:xfrm>
            <a:off x="8101014" y="3279775"/>
            <a:ext cx="2453100"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5" name="Plassholder for bilde 8">
            <a:extLst>
              <a:ext uri="{FF2B5EF4-FFF2-40B4-BE49-F238E27FC236}">
                <a16:creationId xmlns:a16="http://schemas.microsoft.com/office/drawing/2014/main" id="{8ADDC52B-6262-2F41-83ED-45CFC8148798}"/>
              </a:ext>
            </a:extLst>
          </p:cNvPr>
          <p:cNvSpPr>
            <a:spLocks noGrp="1"/>
          </p:cNvSpPr>
          <p:nvPr>
            <p:ph type="pic" sz="quarter" idx="20" hasCustomPrompt="1"/>
          </p:nvPr>
        </p:nvSpPr>
        <p:spPr>
          <a:xfrm>
            <a:off x="8101013" y="4737100"/>
            <a:ext cx="4900465"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6" name="Plassholder for bilde 8">
            <a:extLst>
              <a:ext uri="{FF2B5EF4-FFF2-40B4-BE49-F238E27FC236}">
                <a16:creationId xmlns:a16="http://schemas.microsoft.com/office/drawing/2014/main" id="{32FB0A2E-35BE-8842-BAB5-6B32553720F4}"/>
              </a:ext>
            </a:extLst>
          </p:cNvPr>
          <p:cNvSpPr>
            <a:spLocks noGrp="1"/>
          </p:cNvSpPr>
          <p:nvPr>
            <p:ph type="pic" sz="quarter" idx="21" hasCustomPrompt="1"/>
          </p:nvPr>
        </p:nvSpPr>
        <p:spPr>
          <a:xfrm>
            <a:off x="3194050" y="5861050"/>
            <a:ext cx="2452688"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20" name="Plassholder for bunntekst 19">
            <a:extLst>
              <a:ext uri="{FF2B5EF4-FFF2-40B4-BE49-F238E27FC236}">
                <a16:creationId xmlns:a16="http://schemas.microsoft.com/office/drawing/2014/main" id="{F87EA89D-D3D0-4144-9FCD-50650B8FA024}"/>
              </a:ext>
            </a:extLst>
          </p:cNvPr>
          <p:cNvSpPr>
            <a:spLocks noGrp="1"/>
          </p:cNvSpPr>
          <p:nvPr>
            <p:ph type="ftr" sz="quarter" idx="23"/>
          </p:nvPr>
        </p:nvSpPr>
        <p:spPr/>
        <p:txBody>
          <a:bodyPr/>
          <a:lstStyle/>
          <a:p>
            <a:r>
              <a:rPr lang="en-US" noProof="0"/>
              <a:t>Bunntekst (Sett inn &gt; Topptekst og bunntekst)</a:t>
            </a:r>
          </a:p>
        </p:txBody>
      </p:sp>
    </p:spTree>
    <p:extLst>
      <p:ext uri="{BB962C8B-B14F-4D97-AF65-F5344CB8AC3E}">
        <p14:creationId xmlns:p14="http://schemas.microsoft.com/office/powerpoint/2010/main" val="1299339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6" name="Bakgrunnsfarge">
            <a:extLst>
              <a:ext uri="{FF2B5EF4-FFF2-40B4-BE49-F238E27FC236}">
                <a16:creationId xmlns:a16="http://schemas.microsoft.com/office/drawing/2014/main" id="{4E70CF3C-3594-D347-B1A1-61A6EF9A67AE}"/>
              </a:ext>
            </a:extLst>
          </p:cNvPr>
          <p:cNvSpPr/>
          <p:nvPr userDrawn="1"/>
        </p:nvSpPr>
        <p:spPr>
          <a:xfrm>
            <a:off x="0" y="709613"/>
            <a:ext cx="8001002"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lassholder for bunntekst 2">
            <a:extLst>
              <a:ext uri="{FF2B5EF4-FFF2-40B4-BE49-F238E27FC236}">
                <a16:creationId xmlns:a16="http://schemas.microsoft.com/office/drawing/2014/main" id="{70798CD3-62BD-6C49-838C-2330E37E4BB4}"/>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7">
            <a:extLst>
              <a:ext uri="{FF2B5EF4-FFF2-40B4-BE49-F238E27FC236}">
                <a16:creationId xmlns:a16="http://schemas.microsoft.com/office/drawing/2014/main" id="{830CAFD7-80BE-BD45-8B30-9E8B7F38F437}"/>
              </a:ext>
            </a:extLst>
          </p:cNvPr>
          <p:cNvSpPr>
            <a:spLocks noGrp="1"/>
          </p:cNvSpPr>
          <p:nvPr>
            <p:ph type="body" sz="quarter" idx="13" hasCustomPrompt="1"/>
          </p:nvPr>
        </p:nvSpPr>
        <p:spPr>
          <a:xfrm>
            <a:off x="8768180" y="1771661"/>
            <a:ext cx="3090445" cy="467272"/>
          </a:xfrm>
        </p:spPr>
        <p:txBody>
          <a:bodyPr tIns="0" bIns="0" anchor="b" anchorCtr="0">
            <a:no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0" name="Plassholder for tekst 9">
            <a:extLst>
              <a:ext uri="{FF2B5EF4-FFF2-40B4-BE49-F238E27FC236}">
                <a16:creationId xmlns:a16="http://schemas.microsoft.com/office/drawing/2014/main" id="{ED671270-B08C-E04F-B138-B3F5D560AC80}"/>
              </a:ext>
            </a:extLst>
          </p:cNvPr>
          <p:cNvSpPr>
            <a:spLocks noGrp="1"/>
          </p:cNvSpPr>
          <p:nvPr>
            <p:ph type="body" sz="quarter" idx="14"/>
          </p:nvPr>
        </p:nvSpPr>
        <p:spPr>
          <a:xfrm>
            <a:off x="8768180" y="2372283"/>
            <a:ext cx="3961858"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12" name="Plassholder for tekst 11">
            <a:extLst>
              <a:ext uri="{FF2B5EF4-FFF2-40B4-BE49-F238E27FC236}">
                <a16:creationId xmlns:a16="http://schemas.microsoft.com/office/drawing/2014/main" id="{25175808-CE03-7F4C-9483-8BC883E85B00}"/>
              </a:ext>
            </a:extLst>
          </p:cNvPr>
          <p:cNvSpPr>
            <a:spLocks noGrp="1"/>
          </p:cNvSpPr>
          <p:nvPr>
            <p:ph type="body" sz="quarter" idx="15" hasCustomPrompt="1"/>
          </p:nvPr>
        </p:nvSpPr>
        <p:spPr>
          <a:xfrm>
            <a:off x="567875" y="4577961"/>
            <a:ext cx="3002957" cy="2465387"/>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13" name="Plassholder for bilde 8">
            <a:extLst>
              <a:ext uri="{FF2B5EF4-FFF2-40B4-BE49-F238E27FC236}">
                <a16:creationId xmlns:a16="http://schemas.microsoft.com/office/drawing/2014/main" id="{CC6B8A7B-ADEA-B740-8D6A-386930B4AF15}"/>
              </a:ext>
            </a:extLst>
          </p:cNvPr>
          <p:cNvSpPr>
            <a:spLocks noGrp="1"/>
          </p:cNvSpPr>
          <p:nvPr>
            <p:ph type="pic" sz="quarter" idx="16" hasCustomPrompt="1"/>
          </p:nvPr>
        </p:nvSpPr>
        <p:spPr>
          <a:xfrm>
            <a:off x="0" y="709613"/>
            <a:ext cx="4000501" cy="330676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5" name="Plassholder for bilde 8">
            <a:extLst>
              <a:ext uri="{FF2B5EF4-FFF2-40B4-BE49-F238E27FC236}">
                <a16:creationId xmlns:a16="http://schemas.microsoft.com/office/drawing/2014/main" id="{64189A71-13B1-504D-A12F-519B1C5586E5}"/>
              </a:ext>
            </a:extLst>
          </p:cNvPr>
          <p:cNvSpPr>
            <a:spLocks noGrp="1"/>
          </p:cNvSpPr>
          <p:nvPr>
            <p:ph type="pic" sz="quarter" idx="17" hasCustomPrompt="1"/>
          </p:nvPr>
        </p:nvSpPr>
        <p:spPr>
          <a:xfrm>
            <a:off x="4000501" y="709613"/>
            <a:ext cx="4000501"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p:txBody>
      </p:sp>
    </p:spTree>
    <p:extLst>
      <p:ext uri="{BB962C8B-B14F-4D97-AF65-F5344CB8AC3E}">
        <p14:creationId xmlns:p14="http://schemas.microsoft.com/office/powerpoint/2010/main" val="1258965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783935-3B3F-1C4C-9807-08A21172F1F7}"/>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038083AF-5C98-3F48-9D0A-9B65A13D5E81}"/>
              </a:ext>
            </a:extLst>
          </p:cNvPr>
          <p:cNvSpPr>
            <a:spLocks noGrp="1"/>
          </p:cNvSpPr>
          <p:nvPr>
            <p:ph type="ftr" sz="quarter" idx="10"/>
          </p:nvPr>
        </p:nvSpPr>
        <p:spPr/>
        <p:txBody>
          <a:bodyPr/>
          <a:lstStyle/>
          <a:p>
            <a:r>
              <a:rPr lang="en-US" noProof="0"/>
              <a:t>Bunntekst (Sett inn &gt; Topptekst og bunntekst)</a:t>
            </a:r>
          </a:p>
        </p:txBody>
      </p:sp>
      <p:sp>
        <p:nvSpPr>
          <p:cNvPr id="8" name="Plassholder for bilde 8">
            <a:extLst>
              <a:ext uri="{FF2B5EF4-FFF2-40B4-BE49-F238E27FC236}">
                <a16:creationId xmlns:a16="http://schemas.microsoft.com/office/drawing/2014/main" id="{04E44CCD-F6E5-5741-9B84-880173234796}"/>
              </a:ext>
            </a:extLst>
          </p:cNvPr>
          <p:cNvSpPr>
            <a:spLocks noGrp="1"/>
          </p:cNvSpPr>
          <p:nvPr>
            <p:ph type="pic" sz="quarter" idx="16" hasCustomPrompt="1"/>
          </p:nvPr>
        </p:nvSpPr>
        <p:spPr>
          <a:xfrm>
            <a:off x="0" y="2505875"/>
            <a:ext cx="6498522" cy="381814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9" name="Plassholder for tekst 9">
            <a:extLst>
              <a:ext uri="{FF2B5EF4-FFF2-40B4-BE49-F238E27FC236}">
                <a16:creationId xmlns:a16="http://schemas.microsoft.com/office/drawing/2014/main" id="{CBD7B9F8-A19F-F646-BCC8-DAADE866AA47}"/>
              </a:ext>
            </a:extLst>
          </p:cNvPr>
          <p:cNvSpPr>
            <a:spLocks noGrp="1"/>
          </p:cNvSpPr>
          <p:nvPr>
            <p:ph type="body" sz="quarter" idx="14"/>
          </p:nvPr>
        </p:nvSpPr>
        <p:spPr>
          <a:xfrm>
            <a:off x="7198871" y="2657152"/>
            <a:ext cx="4751830"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90165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half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3297" y="967311"/>
            <a:ext cx="5029451" cy="1049792"/>
          </a:xfrm>
        </p:spPr>
        <p:txBody>
          <a:bodyPr/>
          <a:lstStyle>
            <a:lvl1pPr>
              <a:defRPr/>
            </a:lvl1pPr>
          </a:lstStyle>
          <a:p>
            <a:r>
              <a:rPr lang="en-US" noProof="0"/>
              <a:t>Overskrift</a:t>
            </a:r>
          </a:p>
        </p:txBody>
      </p:sp>
      <p:sp>
        <p:nvSpPr>
          <p:cNvPr id="3" name="Content Placeholder 2"/>
          <p:cNvSpPr>
            <a:spLocks noGrp="1"/>
          </p:cNvSpPr>
          <p:nvPr>
            <p:ph idx="1"/>
          </p:nvPr>
        </p:nvSpPr>
        <p:spPr>
          <a:xfrm>
            <a:off x="1064726" y="3223357"/>
            <a:ext cx="501802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155104"/>
            <a:ext cx="5034998" cy="1043539"/>
          </a:xfrm>
        </p:spPr>
        <p:txBody>
          <a:bodyPr tIns="0" bIns="4680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6506278" y="709612"/>
            <a:ext cx="6498522"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2053670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pictures half lef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3957281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pictures half lef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2528850"/>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7193708" y="5977205"/>
            <a:ext cx="5712593"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3421837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tex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1" y="709613"/>
            <a:ext cx="8459305" cy="4819818"/>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9020039" y="1843876"/>
            <a:ext cx="3503655" cy="3367189"/>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9020039" y="1215411"/>
            <a:ext cx="3503655" cy="523246"/>
          </a:xfrm>
        </p:spPr>
        <p:txBody>
          <a:bodyPr tIns="0" bIns="46800" anchor="b" anchorCtr="0">
            <a:normAutofit/>
          </a:bodyPr>
          <a:lstStyle>
            <a:lvl1pPr marL="0" indent="0">
              <a:lnSpc>
                <a:spcPct val="96000"/>
              </a:lnSpc>
              <a:buNone/>
              <a:defRPr sz="2813" spc="-20" baseline="0">
                <a:solidFill>
                  <a:schemeClr val="accent1"/>
                </a:solidFill>
              </a:defRPr>
            </a:lvl1pPr>
          </a:lstStyle>
          <a:p>
            <a:pPr lvl="0"/>
            <a:r>
              <a:rPr lang="en-US" noProof="0"/>
              <a:t>Overskrift</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513609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lassholder for bilde 9">
            <a:extLst>
              <a:ext uri="{FF2B5EF4-FFF2-40B4-BE49-F238E27FC236}">
                <a16:creationId xmlns:a16="http://schemas.microsoft.com/office/drawing/2014/main" id="{A101017E-4B37-444B-B1F6-5ABC8981BA3C}"/>
              </a:ext>
            </a:extLst>
          </p:cNvPr>
          <p:cNvSpPr>
            <a:spLocks noGrp="1"/>
          </p:cNvSpPr>
          <p:nvPr>
            <p:ph type="pic" sz="quarter" idx="13"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title" hasCustomPrompt="1"/>
          </p:nvPr>
        </p:nvSpPr>
        <p:spPr>
          <a:xfrm>
            <a:off x="1967696" y="4791137"/>
            <a:ext cx="9085316" cy="2524063"/>
          </a:xfrm>
          <a:solidFill>
            <a:schemeClr val="bg1"/>
          </a:solidFill>
        </p:spPr>
        <p:txBody>
          <a:bodyPr lIns="820799" tIns="550800" rIns="820799" bIns="1152000" anchor="b">
            <a:spAutoFit/>
          </a:bodyPr>
          <a:lstStyle>
            <a:lvl1pPr>
              <a:defRPr sz="5626"/>
            </a:lvl1pPr>
          </a:lstStyle>
          <a:p>
            <a:r>
              <a:rPr lang="en-US" noProof="0" dirty="0"/>
              <a:t>Section header</a:t>
            </a:r>
          </a:p>
        </p:txBody>
      </p:sp>
      <p:sp>
        <p:nvSpPr>
          <p:cNvPr id="3" name="Text Placeholder 2"/>
          <p:cNvSpPr>
            <a:spLocks noGrp="1"/>
          </p:cNvSpPr>
          <p:nvPr>
            <p:ph type="body" idx="1"/>
          </p:nvPr>
        </p:nvSpPr>
        <p:spPr>
          <a:xfrm>
            <a:off x="2693981" y="6168989"/>
            <a:ext cx="7859720" cy="1000585"/>
          </a:xfrm>
          <a:prstGeom prst="rect">
            <a:avLst/>
          </a:prstGeom>
        </p:spPr>
        <p:txBody>
          <a:bodyPr>
            <a:normAutofit/>
          </a:bodyPr>
          <a:lstStyle>
            <a:lvl1pPr marL="0" indent="0">
              <a:buNone/>
              <a:defRPr sz="3038">
                <a:solidFill>
                  <a:schemeClr val="accent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noProof="0"/>
              <a:t>Rediger tekststiler i malen</a:t>
            </a:r>
          </a:p>
        </p:txBody>
      </p:sp>
      <p:sp>
        <p:nvSpPr>
          <p:cNvPr id="5" name="Footer Placeholder 4"/>
          <p:cNvSpPr>
            <a:spLocks noGrp="1"/>
          </p:cNvSpPr>
          <p:nvPr>
            <p:ph type="ftr" sz="quarter" idx="11"/>
          </p:nvPr>
        </p:nvSpPr>
        <p:spPr/>
        <p:txBody>
          <a:bodyPr/>
          <a:lstStyle/>
          <a:p>
            <a:r>
              <a:rPr lang="en-US" noProof="0"/>
              <a:t>Bunntekst (Sett inn &gt; Topptekst og bunntekst)</a:t>
            </a:r>
          </a:p>
        </p:txBody>
      </p:sp>
    </p:spTree>
    <p:extLst>
      <p:ext uri="{BB962C8B-B14F-4D97-AF65-F5344CB8AC3E}">
        <p14:creationId xmlns:p14="http://schemas.microsoft.com/office/powerpoint/2010/main" val="1045399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F7872-5C5F-3E48-A277-E35397186A69}"/>
              </a:ext>
            </a:extLst>
          </p:cNvPr>
          <p:cNvSpPr>
            <a:spLocks noGrp="1"/>
          </p:cNvSpPr>
          <p:nvPr>
            <p:ph type="title"/>
          </p:nvPr>
        </p:nvSpPr>
        <p:spPr/>
        <p:txBody>
          <a:bodyPr/>
          <a:lstStyle/>
          <a:p>
            <a:r>
              <a:rPr lang="en-US" noProof="0"/>
              <a:t>Klikk for å redigere tittelstil</a:t>
            </a:r>
          </a:p>
        </p:txBody>
      </p:sp>
      <p:sp>
        <p:nvSpPr>
          <p:cNvPr id="8" name="Bakgrunnsfarge">
            <a:extLst>
              <a:ext uri="{FF2B5EF4-FFF2-40B4-BE49-F238E27FC236}">
                <a16:creationId xmlns:a16="http://schemas.microsoft.com/office/drawing/2014/main" id="{2662495A-6170-CE4B-91E6-E40BD0EC96E7}"/>
              </a:ext>
            </a:extLst>
          </p:cNvPr>
          <p:cNvSpPr/>
          <p:nvPr userDrawn="1"/>
        </p:nvSpPr>
        <p:spPr>
          <a:xfrm>
            <a:off x="-1" y="2506133"/>
            <a:ext cx="13003213" cy="4809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tekst 11">
            <a:extLst>
              <a:ext uri="{FF2B5EF4-FFF2-40B4-BE49-F238E27FC236}">
                <a16:creationId xmlns:a16="http://schemas.microsoft.com/office/drawing/2014/main" id="{6BCDE18C-699B-E745-90B2-B8ED9DD7E47B}"/>
              </a:ext>
            </a:extLst>
          </p:cNvPr>
          <p:cNvSpPr>
            <a:spLocks noGrp="1"/>
          </p:cNvSpPr>
          <p:nvPr>
            <p:ph type="body" sz="quarter" idx="15" hasCustomPrompt="1"/>
          </p:nvPr>
        </p:nvSpPr>
        <p:spPr>
          <a:xfrm>
            <a:off x="177923" y="5823282"/>
            <a:ext cx="3902526" cy="1395663"/>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3" name="Plassholder for bunntekst 2">
            <a:extLst>
              <a:ext uri="{FF2B5EF4-FFF2-40B4-BE49-F238E27FC236}">
                <a16:creationId xmlns:a16="http://schemas.microsoft.com/office/drawing/2014/main" id="{670F7B93-5998-8F41-AAC4-AC4F52D67239}"/>
              </a:ext>
            </a:extLst>
          </p:cNvPr>
          <p:cNvSpPr>
            <a:spLocks noGrp="1"/>
          </p:cNvSpPr>
          <p:nvPr>
            <p:ph type="ftr" sz="quarter" idx="10"/>
          </p:nvPr>
        </p:nvSpPr>
        <p:spPr/>
        <p:txBody>
          <a:bodyPr/>
          <a:lstStyle/>
          <a:p>
            <a:r>
              <a:rPr lang="en-US" noProof="0"/>
              <a:t>Bunntekst (Sett inn &gt; Topptekst og bunntekst)</a:t>
            </a:r>
          </a:p>
        </p:txBody>
      </p:sp>
      <p:sp>
        <p:nvSpPr>
          <p:cNvPr id="10" name="Plassholder for bilde 8">
            <a:extLst>
              <a:ext uri="{FF2B5EF4-FFF2-40B4-BE49-F238E27FC236}">
                <a16:creationId xmlns:a16="http://schemas.microsoft.com/office/drawing/2014/main" id="{74222DA4-BE40-0F48-8DDE-00AB505FC510}"/>
              </a:ext>
            </a:extLst>
          </p:cNvPr>
          <p:cNvSpPr>
            <a:spLocks noGrp="1"/>
          </p:cNvSpPr>
          <p:nvPr>
            <p:ph type="pic" sz="quarter" idx="16" hasCustomPrompt="1"/>
          </p:nvPr>
        </p:nvSpPr>
        <p:spPr>
          <a:xfrm>
            <a:off x="0"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2" name="Plassholder for bilde 8">
            <a:extLst>
              <a:ext uri="{FF2B5EF4-FFF2-40B4-BE49-F238E27FC236}">
                <a16:creationId xmlns:a16="http://schemas.microsoft.com/office/drawing/2014/main" id="{4AF1E496-C6DC-9B42-90B0-AC97CD5D0E7E}"/>
              </a:ext>
            </a:extLst>
          </p:cNvPr>
          <p:cNvSpPr>
            <a:spLocks noGrp="1"/>
          </p:cNvSpPr>
          <p:nvPr>
            <p:ph type="pic" sz="quarter" idx="17" hasCustomPrompt="1"/>
          </p:nvPr>
        </p:nvSpPr>
        <p:spPr>
          <a:xfrm>
            <a:off x="8663145"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1C0E7628-D521-614C-B1A5-70D01FC50E19}"/>
              </a:ext>
            </a:extLst>
          </p:cNvPr>
          <p:cNvSpPr>
            <a:spLocks noGrp="1"/>
          </p:cNvSpPr>
          <p:nvPr>
            <p:ph type="pic" sz="quarter" idx="18" hasCustomPrompt="1"/>
          </p:nvPr>
        </p:nvSpPr>
        <p:spPr>
          <a:xfrm>
            <a:off x="4342179" y="4418309"/>
            <a:ext cx="4317728"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tekst 11">
            <a:extLst>
              <a:ext uri="{FF2B5EF4-FFF2-40B4-BE49-F238E27FC236}">
                <a16:creationId xmlns:a16="http://schemas.microsoft.com/office/drawing/2014/main" id="{C35D86B1-A37C-EB4A-998A-8AF6C0499DF1}"/>
              </a:ext>
            </a:extLst>
          </p:cNvPr>
          <p:cNvSpPr>
            <a:spLocks noGrp="1"/>
          </p:cNvSpPr>
          <p:nvPr>
            <p:ph type="body" sz="quarter" idx="19" hasCustomPrompt="1"/>
          </p:nvPr>
        </p:nvSpPr>
        <p:spPr>
          <a:xfrm>
            <a:off x="4621335" y="2723949"/>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dirty="0" err="1"/>
              <a:t>Tekst</a:t>
            </a:r>
            <a:r>
              <a:rPr lang="en-US" noProof="0" dirty="0"/>
              <a:t> </a:t>
            </a:r>
          </a:p>
        </p:txBody>
      </p:sp>
      <p:sp>
        <p:nvSpPr>
          <p:cNvPr id="15" name="Plassholder for tekst 11">
            <a:extLst>
              <a:ext uri="{FF2B5EF4-FFF2-40B4-BE49-F238E27FC236}">
                <a16:creationId xmlns:a16="http://schemas.microsoft.com/office/drawing/2014/main" id="{2FDD1CB7-033C-164D-967B-541480D10E64}"/>
              </a:ext>
            </a:extLst>
          </p:cNvPr>
          <p:cNvSpPr>
            <a:spLocks noGrp="1"/>
          </p:cNvSpPr>
          <p:nvPr>
            <p:ph type="body" sz="quarter" idx="20" hasCustomPrompt="1"/>
          </p:nvPr>
        </p:nvSpPr>
        <p:spPr>
          <a:xfrm>
            <a:off x="9066728" y="5631192"/>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450838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en-US" noProof="0"/>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4" name="Plassholder for bilde 10">
            <a:extLst>
              <a:ext uri="{FF2B5EF4-FFF2-40B4-BE49-F238E27FC236}">
                <a16:creationId xmlns:a16="http://schemas.microsoft.com/office/drawing/2014/main" id="{77EBAA47-513B-BD42-8E81-37980195E646}"/>
              </a:ext>
            </a:extLst>
          </p:cNvPr>
          <p:cNvSpPr>
            <a:spLocks noGrp="1"/>
          </p:cNvSpPr>
          <p:nvPr>
            <p:ph type="pic" sz="quarter" idx="18" hasCustomPrompt="1"/>
          </p:nvPr>
        </p:nvSpPr>
        <p:spPr>
          <a:xfrm>
            <a:off x="488736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7" name="Plassholder for bilde 10">
            <a:extLst>
              <a:ext uri="{FF2B5EF4-FFF2-40B4-BE49-F238E27FC236}">
                <a16:creationId xmlns:a16="http://schemas.microsoft.com/office/drawing/2014/main" id="{874FF6A5-7DA7-0B41-BBFA-8BA1AAE73F62}"/>
              </a:ext>
            </a:extLst>
          </p:cNvPr>
          <p:cNvSpPr>
            <a:spLocks noGrp="1"/>
          </p:cNvSpPr>
          <p:nvPr>
            <p:ph type="pic" sz="quarter" idx="21" hasCustomPrompt="1"/>
          </p:nvPr>
        </p:nvSpPr>
        <p:spPr>
          <a:xfrm>
            <a:off x="860492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22" name="Tekst">
            <a:extLst>
              <a:ext uri="{FF2B5EF4-FFF2-40B4-BE49-F238E27FC236}">
                <a16:creationId xmlns:a16="http://schemas.microsoft.com/office/drawing/2014/main" id="{EC04E0AD-013F-824A-9D49-9EBB913C6A7B}"/>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A7A6DE9E-1FF5-FF47-A3BE-10AE119D9611}"/>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Tekst">
            <a:extLst>
              <a:ext uri="{FF2B5EF4-FFF2-40B4-BE49-F238E27FC236}">
                <a16:creationId xmlns:a16="http://schemas.microsoft.com/office/drawing/2014/main" id="{0B0C0C6B-4DD8-B947-8967-56234075AF53}"/>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B0ABFA73-390D-DE4E-B28C-1A4B66CE94C8}"/>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6" name="Tekst">
            <a:extLst>
              <a:ext uri="{FF2B5EF4-FFF2-40B4-BE49-F238E27FC236}">
                <a16:creationId xmlns:a16="http://schemas.microsoft.com/office/drawing/2014/main" id="{5CF1D500-2878-4B4D-BE13-5903D407CAF1}"/>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7" name="Navn">
            <a:extLst>
              <a:ext uri="{FF2B5EF4-FFF2-40B4-BE49-F238E27FC236}">
                <a16:creationId xmlns:a16="http://schemas.microsoft.com/office/drawing/2014/main" id="{C0D1B95F-AED2-0846-A798-4D49C0CD93EC}"/>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1762594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s with caption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8" name="Tekst">
            <a:extLst>
              <a:ext uri="{FF2B5EF4-FFF2-40B4-BE49-F238E27FC236}">
                <a16:creationId xmlns:a16="http://schemas.microsoft.com/office/drawing/2014/main" id="{1223F2C1-3ABA-E04D-B83E-4B9D716ED565}"/>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19" name="Navn">
            <a:extLst>
              <a:ext uri="{FF2B5EF4-FFF2-40B4-BE49-F238E27FC236}">
                <a16:creationId xmlns:a16="http://schemas.microsoft.com/office/drawing/2014/main" id="{290A23C2-9BA4-AD4A-817E-398AB6FB500A}"/>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1" name="Plassholder for bilde 10">
            <a:extLst>
              <a:ext uri="{FF2B5EF4-FFF2-40B4-BE49-F238E27FC236}">
                <a16:creationId xmlns:a16="http://schemas.microsoft.com/office/drawing/2014/main" id="{FE70503A-D614-8548-8D95-31E976784AA9}"/>
              </a:ext>
            </a:extLst>
          </p:cNvPr>
          <p:cNvSpPr>
            <a:spLocks noGrp="1"/>
          </p:cNvSpPr>
          <p:nvPr>
            <p:ph type="pic" sz="quarter" idx="26" hasCustomPrompt="1"/>
          </p:nvPr>
        </p:nvSpPr>
        <p:spPr>
          <a:xfrm>
            <a:off x="4872581"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2" name="Tekst">
            <a:extLst>
              <a:ext uri="{FF2B5EF4-FFF2-40B4-BE49-F238E27FC236}">
                <a16:creationId xmlns:a16="http://schemas.microsoft.com/office/drawing/2014/main" id="{E1D3587B-ABF7-8B40-AFDC-AA185BCE751E}"/>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E35756FB-B499-1C45-B5DF-B7A5D50984A6}"/>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Plassholder for bilde 10">
            <a:extLst>
              <a:ext uri="{FF2B5EF4-FFF2-40B4-BE49-F238E27FC236}">
                <a16:creationId xmlns:a16="http://schemas.microsoft.com/office/drawing/2014/main" id="{0F4BAC09-AF76-0448-88F7-01A04AF83189}"/>
              </a:ext>
            </a:extLst>
          </p:cNvPr>
          <p:cNvSpPr>
            <a:spLocks noGrp="1"/>
          </p:cNvSpPr>
          <p:nvPr>
            <p:ph type="pic" sz="quarter" idx="29" hasCustomPrompt="1"/>
          </p:nvPr>
        </p:nvSpPr>
        <p:spPr>
          <a:xfrm>
            <a:off x="8605337"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Tree>
    <p:extLst>
      <p:ext uri="{BB962C8B-B14F-4D97-AF65-F5344CB8AC3E}">
        <p14:creationId xmlns:p14="http://schemas.microsoft.com/office/powerpoint/2010/main" val="41077370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5" name="bakgrunn">
            <a:extLst>
              <a:ext uri="{FF2B5EF4-FFF2-40B4-BE49-F238E27FC236}">
                <a16:creationId xmlns:a16="http://schemas.microsoft.com/office/drawing/2014/main" id="{416AB268-EE05-6944-AA00-BEE1B0BECFB8}"/>
              </a:ext>
            </a:extLst>
          </p:cNvPr>
          <p:cNvSpPr/>
          <p:nvPr userDrawn="1"/>
        </p:nvSpPr>
        <p:spPr>
          <a:xfrm>
            <a:off x="721358"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4"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6" name="bakgrunn">
            <a:extLst>
              <a:ext uri="{FF2B5EF4-FFF2-40B4-BE49-F238E27FC236}">
                <a16:creationId xmlns:a16="http://schemas.microsoft.com/office/drawing/2014/main" id="{5ACC7CC9-9365-F645-BB80-4B6777CF7CC1}"/>
              </a:ext>
            </a:extLst>
          </p:cNvPr>
          <p:cNvSpPr/>
          <p:nvPr userDrawn="1"/>
        </p:nvSpPr>
        <p:spPr>
          <a:xfrm>
            <a:off x="4739905"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kst">
            <a:extLst>
              <a:ext uri="{FF2B5EF4-FFF2-40B4-BE49-F238E27FC236}">
                <a16:creationId xmlns:a16="http://schemas.microsoft.com/office/drawing/2014/main" id="{C4FBC6D2-C80B-444E-8422-2947D396CEB1}"/>
              </a:ext>
            </a:extLst>
          </p:cNvPr>
          <p:cNvSpPr>
            <a:spLocks noGrp="1"/>
          </p:cNvSpPr>
          <p:nvPr>
            <p:ph type="body" sz="quarter" idx="24" hasCustomPrompt="1"/>
          </p:nvPr>
        </p:nvSpPr>
        <p:spPr>
          <a:xfrm>
            <a:off x="5071061"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4EB26B37-B588-7346-A58B-C5DC58973BBE}"/>
              </a:ext>
            </a:extLst>
          </p:cNvPr>
          <p:cNvSpPr>
            <a:spLocks noGrp="1"/>
          </p:cNvSpPr>
          <p:nvPr>
            <p:ph type="body" sz="quarter" idx="25" hasCustomPrompt="1"/>
          </p:nvPr>
        </p:nvSpPr>
        <p:spPr>
          <a:xfrm>
            <a:off x="5071843"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dirty="0" err="1"/>
              <a:t>Overskrift</a:t>
            </a:r>
            <a:endParaRPr lang="en-US" noProof="0" dirty="0"/>
          </a:p>
        </p:txBody>
      </p:sp>
      <p:sp>
        <p:nvSpPr>
          <p:cNvPr id="26" name="bakgrunn">
            <a:extLst>
              <a:ext uri="{FF2B5EF4-FFF2-40B4-BE49-F238E27FC236}">
                <a16:creationId xmlns:a16="http://schemas.microsoft.com/office/drawing/2014/main" id="{E0996701-1146-E14D-A709-36BD30E7C39B}"/>
              </a:ext>
            </a:extLst>
          </p:cNvPr>
          <p:cNvSpPr/>
          <p:nvPr userDrawn="1"/>
        </p:nvSpPr>
        <p:spPr>
          <a:xfrm>
            <a:off x="8758452"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Tekst">
            <a:extLst>
              <a:ext uri="{FF2B5EF4-FFF2-40B4-BE49-F238E27FC236}">
                <a16:creationId xmlns:a16="http://schemas.microsoft.com/office/drawing/2014/main" id="{85A70BB2-D42C-824A-8D7C-7890F7EA5C91}"/>
              </a:ext>
            </a:extLst>
          </p:cNvPr>
          <p:cNvSpPr>
            <a:spLocks noGrp="1"/>
          </p:cNvSpPr>
          <p:nvPr>
            <p:ph type="body" sz="quarter" idx="26" hasCustomPrompt="1"/>
          </p:nvPr>
        </p:nvSpPr>
        <p:spPr>
          <a:xfrm>
            <a:off x="9089608"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8" name="Navn">
            <a:extLst>
              <a:ext uri="{FF2B5EF4-FFF2-40B4-BE49-F238E27FC236}">
                <a16:creationId xmlns:a16="http://schemas.microsoft.com/office/drawing/2014/main" id="{C0CB1A72-556C-674A-B2DB-1B5EEC43B8C0}"/>
              </a:ext>
            </a:extLst>
          </p:cNvPr>
          <p:cNvSpPr>
            <a:spLocks noGrp="1"/>
          </p:cNvSpPr>
          <p:nvPr>
            <p:ph type="body" sz="quarter" idx="27" hasCustomPrompt="1"/>
          </p:nvPr>
        </p:nvSpPr>
        <p:spPr>
          <a:xfrm>
            <a:off x="9090390"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3220220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gonal picture righ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5728274" y="709613"/>
            <a:ext cx="7272648" cy="6605587"/>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48" h="6605587">
                <a:moveTo>
                  <a:pt x="3691518" y="4801"/>
                </a:moveTo>
                <a:lnTo>
                  <a:pt x="7272648" y="0"/>
                </a:lnTo>
                <a:lnTo>
                  <a:pt x="7272648" y="6605587"/>
                </a:lnTo>
                <a:lnTo>
                  <a:pt x="0" y="6605587"/>
                </a:lnTo>
                <a:lnTo>
                  <a:pt x="3691518" y="4801"/>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1053296"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1495614"/>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2142728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diag. pictures, caption below">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BF148CE6-86B0-4743-9DC0-28798B06EF53}"/>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11">
            <a:extLst>
              <a:ext uri="{FF2B5EF4-FFF2-40B4-BE49-F238E27FC236}">
                <a16:creationId xmlns:a16="http://schemas.microsoft.com/office/drawing/2014/main" id="{8A3B9DD4-D879-F24B-9263-EFE3C3DA4E17}"/>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
        <p:nvSpPr>
          <p:cNvPr id="9" name="Plassholder for bilde 8">
            <a:extLst>
              <a:ext uri="{FF2B5EF4-FFF2-40B4-BE49-F238E27FC236}">
                <a16:creationId xmlns:a16="http://schemas.microsoft.com/office/drawing/2014/main" id="{7C967AB6-AAAD-724F-80F9-BD2969C0296C}"/>
              </a:ext>
            </a:extLst>
          </p:cNvPr>
          <p:cNvSpPr>
            <a:spLocks noGrp="1"/>
          </p:cNvSpPr>
          <p:nvPr>
            <p:ph type="pic" sz="quarter" idx="16" hasCustomPrompt="1"/>
          </p:nvPr>
        </p:nvSpPr>
        <p:spPr>
          <a:xfrm>
            <a:off x="-2" y="709612"/>
            <a:ext cx="7842251" cy="4833937"/>
          </a:xfrm>
          <a:custGeom>
            <a:avLst/>
            <a:gdLst>
              <a:gd name="connsiteX0" fmla="*/ 0 w 7851776"/>
              <a:gd name="connsiteY0" fmla="*/ 0 h 4833937"/>
              <a:gd name="connsiteX1" fmla="*/ 7851776 w 7851776"/>
              <a:gd name="connsiteY1" fmla="*/ 0 h 4833937"/>
              <a:gd name="connsiteX2" fmla="*/ 7851776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8102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0736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146676 w 7851776"/>
              <a:gd name="connsiteY2" fmla="*/ 4833937 h 4833937"/>
              <a:gd name="connsiteX3" fmla="*/ 0 w 7851776"/>
              <a:gd name="connsiteY3" fmla="*/ 4833937 h 4833937"/>
              <a:gd name="connsiteX4" fmla="*/ 0 w 7851776"/>
              <a:gd name="connsiteY4" fmla="*/ 0 h 4833937"/>
              <a:gd name="connsiteX0" fmla="*/ 0 w 7708901"/>
              <a:gd name="connsiteY0" fmla="*/ 0 h 4833937"/>
              <a:gd name="connsiteX1" fmla="*/ 7708901 w 7708901"/>
              <a:gd name="connsiteY1" fmla="*/ 3175 h 4833937"/>
              <a:gd name="connsiteX2" fmla="*/ 5146676 w 7708901"/>
              <a:gd name="connsiteY2" fmla="*/ 4833937 h 4833937"/>
              <a:gd name="connsiteX3" fmla="*/ 0 w 7708901"/>
              <a:gd name="connsiteY3" fmla="*/ 4833937 h 4833937"/>
              <a:gd name="connsiteX4" fmla="*/ 0 w 7708901"/>
              <a:gd name="connsiteY4" fmla="*/ 0 h 4833937"/>
              <a:gd name="connsiteX0" fmla="*/ 0 w 7842251"/>
              <a:gd name="connsiteY0" fmla="*/ 0 h 4833937"/>
              <a:gd name="connsiteX1" fmla="*/ 7842251 w 7842251"/>
              <a:gd name="connsiteY1" fmla="*/ 3175 h 4833937"/>
              <a:gd name="connsiteX2" fmla="*/ 5146676 w 7842251"/>
              <a:gd name="connsiteY2" fmla="*/ 4833937 h 4833937"/>
              <a:gd name="connsiteX3" fmla="*/ 0 w 7842251"/>
              <a:gd name="connsiteY3" fmla="*/ 4833937 h 4833937"/>
              <a:gd name="connsiteX4" fmla="*/ 0 w 7842251"/>
              <a:gd name="connsiteY4" fmla="*/ 0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251" h="4833937">
                <a:moveTo>
                  <a:pt x="0" y="0"/>
                </a:moveTo>
                <a:lnTo>
                  <a:pt x="7842251" y="3175"/>
                </a:lnTo>
                <a:lnTo>
                  <a:pt x="5146676" y="4833937"/>
                </a:lnTo>
                <a:lnTo>
                  <a:pt x="0" y="4833937"/>
                </a:lnTo>
                <a:lnTo>
                  <a:pt x="0" y="0"/>
                </a:lnTo>
                <a:close/>
              </a:path>
            </a:pathLst>
          </a:custGeom>
          <a:pattFill prst="ltDnDiag">
            <a:fgClr>
              <a:schemeClr val="bg1">
                <a:lumMod val="95000"/>
              </a:schemeClr>
            </a:fgClr>
            <a:bgClr>
              <a:schemeClr val="bg1">
                <a:lumMod val="85000"/>
              </a:schemeClr>
            </a:bgClr>
          </a:pattFill>
        </p:spPr>
        <p:txBody>
          <a:bodyPr tIns="0" rIns="108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76D1921A-B366-674E-9E95-416F56F7BF51}"/>
              </a:ext>
            </a:extLst>
          </p:cNvPr>
          <p:cNvSpPr>
            <a:spLocks noGrp="1"/>
          </p:cNvSpPr>
          <p:nvPr>
            <p:ph type="pic" sz="quarter" idx="19" hasCustomPrompt="1"/>
          </p:nvPr>
        </p:nvSpPr>
        <p:spPr>
          <a:xfrm>
            <a:off x="5159376" y="709612"/>
            <a:ext cx="7845426" cy="4833937"/>
          </a:xfrm>
          <a:custGeom>
            <a:avLst/>
            <a:gdLst>
              <a:gd name="connsiteX0" fmla="*/ 0 w 7880351"/>
              <a:gd name="connsiteY0" fmla="*/ 0 h 4833937"/>
              <a:gd name="connsiteX1" fmla="*/ 7880351 w 7880351"/>
              <a:gd name="connsiteY1" fmla="*/ 0 h 4833937"/>
              <a:gd name="connsiteX2" fmla="*/ 7880351 w 7880351"/>
              <a:gd name="connsiteY2" fmla="*/ 4833937 h 4833937"/>
              <a:gd name="connsiteX3" fmla="*/ 0 w 7880351"/>
              <a:gd name="connsiteY3" fmla="*/ 4833937 h 4833937"/>
              <a:gd name="connsiteX4" fmla="*/ 0 w 7880351"/>
              <a:gd name="connsiteY4" fmla="*/ 0 h 4833937"/>
              <a:gd name="connsiteX0" fmla="*/ 1654175 w 7880351"/>
              <a:gd name="connsiteY0" fmla="*/ 0 h 4840287"/>
              <a:gd name="connsiteX1" fmla="*/ 7880351 w 7880351"/>
              <a:gd name="connsiteY1" fmla="*/ 6350 h 4840287"/>
              <a:gd name="connsiteX2" fmla="*/ 7880351 w 7880351"/>
              <a:gd name="connsiteY2" fmla="*/ 4840287 h 4840287"/>
              <a:gd name="connsiteX3" fmla="*/ 0 w 7880351"/>
              <a:gd name="connsiteY3" fmla="*/ 4840287 h 4840287"/>
              <a:gd name="connsiteX4" fmla="*/ 1654175 w 7880351"/>
              <a:gd name="connsiteY4" fmla="*/ 0 h 4840287"/>
              <a:gd name="connsiteX0" fmla="*/ 3038475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3038475 w 7880351"/>
              <a:gd name="connsiteY4" fmla="*/ 3175 h 4833937"/>
              <a:gd name="connsiteX0" fmla="*/ 2730500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2730500 w 7880351"/>
              <a:gd name="connsiteY4" fmla="*/ 3175 h 4833937"/>
              <a:gd name="connsiteX0" fmla="*/ 2314575 w 7464426"/>
              <a:gd name="connsiteY0" fmla="*/ 3175 h 4833937"/>
              <a:gd name="connsiteX1" fmla="*/ 7464426 w 7464426"/>
              <a:gd name="connsiteY1" fmla="*/ 0 h 4833937"/>
              <a:gd name="connsiteX2" fmla="*/ 7464426 w 7464426"/>
              <a:gd name="connsiteY2" fmla="*/ 4833937 h 4833937"/>
              <a:gd name="connsiteX3" fmla="*/ 0 w 7464426"/>
              <a:gd name="connsiteY3" fmla="*/ 4833937 h 4833937"/>
              <a:gd name="connsiteX4" fmla="*/ 2314575 w 7464426"/>
              <a:gd name="connsiteY4" fmla="*/ 3175 h 4833937"/>
              <a:gd name="connsiteX0" fmla="*/ 2695575 w 7845426"/>
              <a:gd name="connsiteY0" fmla="*/ 3175 h 4833937"/>
              <a:gd name="connsiteX1" fmla="*/ 7845426 w 7845426"/>
              <a:gd name="connsiteY1" fmla="*/ 0 h 4833937"/>
              <a:gd name="connsiteX2" fmla="*/ 7845426 w 7845426"/>
              <a:gd name="connsiteY2" fmla="*/ 4833937 h 4833937"/>
              <a:gd name="connsiteX3" fmla="*/ 0 w 7845426"/>
              <a:gd name="connsiteY3" fmla="*/ 4833937 h 4833937"/>
              <a:gd name="connsiteX4" fmla="*/ 2695575 w 7845426"/>
              <a:gd name="connsiteY4" fmla="*/ 3175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26" h="4833937">
                <a:moveTo>
                  <a:pt x="2695575" y="3175"/>
                </a:moveTo>
                <a:lnTo>
                  <a:pt x="7845426" y="0"/>
                </a:lnTo>
                <a:lnTo>
                  <a:pt x="7845426" y="4833937"/>
                </a:lnTo>
                <a:lnTo>
                  <a:pt x="0" y="4833937"/>
                </a:lnTo>
                <a:lnTo>
                  <a:pt x="2695575" y="3175"/>
                </a:lnTo>
                <a:close/>
              </a:path>
            </a:pathLst>
          </a:custGeom>
          <a:pattFill prst="ltDnDiag">
            <a:fgClr>
              <a:schemeClr val="bg1">
                <a:lumMod val="95000"/>
              </a:schemeClr>
            </a:fgClr>
            <a:bgClr>
              <a:schemeClr val="bg1">
                <a:lumMod val="85000"/>
              </a:schemeClr>
            </a:bgClr>
          </a:pattFill>
        </p:spPr>
        <p:txBody>
          <a:bodyPr lIns="2520000" tIns="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19995484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diag. pictur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4653776" y="712789"/>
            <a:ext cx="8349515" cy="6602412"/>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 name="connsiteX0" fmla="*/ 3691518 w 8343165"/>
              <a:gd name="connsiteY0" fmla="*/ 4801 h 6605587"/>
              <a:gd name="connsiteX1" fmla="*/ 8343165 w 8343165"/>
              <a:gd name="connsiteY1" fmla="*/ 0 h 6605587"/>
              <a:gd name="connsiteX2" fmla="*/ 7272648 w 8343165"/>
              <a:gd name="connsiteY2" fmla="*/ 6605587 h 6605587"/>
              <a:gd name="connsiteX3" fmla="*/ 0 w 8343165"/>
              <a:gd name="connsiteY3" fmla="*/ 6605587 h 6605587"/>
              <a:gd name="connsiteX4" fmla="*/ 3691518 w 8343165"/>
              <a:gd name="connsiteY4" fmla="*/ 4801 h 6605587"/>
              <a:gd name="connsiteX0" fmla="*/ 3691518 w 8349515"/>
              <a:gd name="connsiteY0" fmla="*/ 1626 h 6602412"/>
              <a:gd name="connsiteX1" fmla="*/ 8349515 w 8349515"/>
              <a:gd name="connsiteY1" fmla="*/ 0 h 6602412"/>
              <a:gd name="connsiteX2" fmla="*/ 7272648 w 8349515"/>
              <a:gd name="connsiteY2" fmla="*/ 6602412 h 6602412"/>
              <a:gd name="connsiteX3" fmla="*/ 0 w 8349515"/>
              <a:gd name="connsiteY3" fmla="*/ 6602412 h 6602412"/>
              <a:gd name="connsiteX4" fmla="*/ 3691518 w 8349515"/>
              <a:gd name="connsiteY4" fmla="*/ 1626 h 6602412"/>
              <a:gd name="connsiteX0" fmla="*/ 3691518 w 8349515"/>
              <a:gd name="connsiteY0" fmla="*/ 1626 h 6602412"/>
              <a:gd name="connsiteX1" fmla="*/ 8349515 w 8349515"/>
              <a:gd name="connsiteY1" fmla="*/ 0 h 6602412"/>
              <a:gd name="connsiteX2" fmla="*/ 8348973 w 8349515"/>
              <a:gd name="connsiteY2" fmla="*/ 6599237 h 6602412"/>
              <a:gd name="connsiteX3" fmla="*/ 0 w 8349515"/>
              <a:gd name="connsiteY3" fmla="*/ 6602412 h 6602412"/>
              <a:gd name="connsiteX4" fmla="*/ 3691518 w 8349515"/>
              <a:gd name="connsiteY4" fmla="*/ 1626 h 66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515" h="6602412">
                <a:moveTo>
                  <a:pt x="3691518" y="1626"/>
                </a:moveTo>
                <a:lnTo>
                  <a:pt x="8349515" y="0"/>
                </a:lnTo>
                <a:cubicBezTo>
                  <a:pt x="8349334" y="2199746"/>
                  <a:pt x="8349154" y="4399491"/>
                  <a:pt x="8348973" y="6599237"/>
                </a:cubicBezTo>
                <a:lnTo>
                  <a:pt x="0" y="6602412"/>
                </a:lnTo>
                <a:lnTo>
                  <a:pt x="3691518" y="1626"/>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5" name="Plassholder for bilde 4">
            <a:extLst>
              <a:ext uri="{FF2B5EF4-FFF2-40B4-BE49-F238E27FC236}">
                <a16:creationId xmlns:a16="http://schemas.microsoft.com/office/drawing/2014/main" id="{0EB93A4E-A4F8-9D43-9AA5-CCB8AF93704F}"/>
              </a:ext>
            </a:extLst>
          </p:cNvPr>
          <p:cNvSpPr>
            <a:spLocks noGrp="1"/>
          </p:cNvSpPr>
          <p:nvPr>
            <p:ph type="pic" sz="quarter" idx="17" hasCustomPrompt="1"/>
          </p:nvPr>
        </p:nvSpPr>
        <p:spPr>
          <a:xfrm>
            <a:off x="0" y="712788"/>
            <a:ext cx="8332788" cy="6611937"/>
          </a:xfrm>
          <a:custGeom>
            <a:avLst/>
            <a:gdLst>
              <a:gd name="connsiteX0" fmla="*/ 0 w 8364538"/>
              <a:gd name="connsiteY0" fmla="*/ 0 h 6602412"/>
              <a:gd name="connsiteX1" fmla="*/ 8364538 w 8364538"/>
              <a:gd name="connsiteY1" fmla="*/ 0 h 6602412"/>
              <a:gd name="connsiteX2" fmla="*/ 8364538 w 8364538"/>
              <a:gd name="connsiteY2" fmla="*/ 6602412 h 6602412"/>
              <a:gd name="connsiteX3" fmla="*/ 0 w 8364538"/>
              <a:gd name="connsiteY3" fmla="*/ 6602412 h 6602412"/>
              <a:gd name="connsiteX4" fmla="*/ 0 w 8364538"/>
              <a:gd name="connsiteY4" fmla="*/ 0 h 6602412"/>
              <a:gd name="connsiteX0" fmla="*/ 0 w 8364538"/>
              <a:gd name="connsiteY0" fmla="*/ 0 h 6602412"/>
              <a:gd name="connsiteX1" fmla="*/ 8332788 w 8364538"/>
              <a:gd name="connsiteY1" fmla="*/ 3175 h 6602412"/>
              <a:gd name="connsiteX2" fmla="*/ 8364538 w 8364538"/>
              <a:gd name="connsiteY2" fmla="*/ 6602412 h 6602412"/>
              <a:gd name="connsiteX3" fmla="*/ 0 w 8364538"/>
              <a:gd name="connsiteY3" fmla="*/ 6602412 h 6602412"/>
              <a:gd name="connsiteX4" fmla="*/ 0 w 8364538"/>
              <a:gd name="connsiteY4" fmla="*/ 0 h 6602412"/>
              <a:gd name="connsiteX0" fmla="*/ 0 w 8332788"/>
              <a:gd name="connsiteY0" fmla="*/ 0 h 6611937"/>
              <a:gd name="connsiteX1" fmla="*/ 8332788 w 8332788"/>
              <a:gd name="connsiteY1" fmla="*/ 3175 h 6611937"/>
              <a:gd name="connsiteX2" fmla="*/ 6380163 w 8332788"/>
              <a:gd name="connsiteY2" fmla="*/ 6611937 h 6611937"/>
              <a:gd name="connsiteX3" fmla="*/ 0 w 8332788"/>
              <a:gd name="connsiteY3" fmla="*/ 6602412 h 6611937"/>
              <a:gd name="connsiteX4" fmla="*/ 0 w 8332788"/>
              <a:gd name="connsiteY4" fmla="*/ 0 h 6611937"/>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11937"/>
              <a:gd name="connsiteX1" fmla="*/ 8332788 w 8332788"/>
              <a:gd name="connsiteY1" fmla="*/ 3175 h 6611937"/>
              <a:gd name="connsiteX2" fmla="*/ 4649788 w 8332788"/>
              <a:gd name="connsiteY2" fmla="*/ 6611937 h 6611937"/>
              <a:gd name="connsiteX3" fmla="*/ 0 w 8332788"/>
              <a:gd name="connsiteY3" fmla="*/ 6602412 h 6611937"/>
              <a:gd name="connsiteX4" fmla="*/ 0 w 8332788"/>
              <a:gd name="connsiteY4" fmla="*/ 0 h 66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788" h="6611937">
                <a:moveTo>
                  <a:pt x="0" y="0"/>
                </a:moveTo>
                <a:lnTo>
                  <a:pt x="8332788" y="3175"/>
                </a:lnTo>
                <a:lnTo>
                  <a:pt x="4649788" y="6611937"/>
                </a:lnTo>
                <a:lnTo>
                  <a:pt x="0" y="6602412"/>
                </a:lnTo>
                <a:lnTo>
                  <a:pt x="0" y="0"/>
                </a:lnTo>
                <a:close/>
              </a:path>
            </a:pathLst>
          </a:custGeom>
          <a:pattFill prst="ltDnDiag">
            <a:fgClr>
              <a:schemeClr val="bg1">
                <a:lumMod val="95000"/>
              </a:schemeClr>
            </a:fgClr>
            <a:bgClr>
              <a:schemeClr val="bg1">
                <a:lumMod val="85000"/>
              </a:schemeClr>
            </a:bgClr>
          </a:pattFill>
        </p:spPr>
        <p:txBody>
          <a:bodyPr>
            <a:normAutofit/>
          </a:bodyPr>
          <a:lstStyle>
            <a:lvl1pPr marL="0" marR="0" indent="0" algn="l"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baseline="0"/>
            </a:lvl1pPr>
          </a:lstStyle>
          <a:p>
            <a:pPr marL="457200" marR="0" lvl="0" indent="-457200" algn="l" defTabSz="975208" rtl="0" eaLnBrk="1" fontAlgn="auto" latinLnBrk="0" hangingPunct="1">
              <a:lnSpc>
                <a:spcPct val="109000"/>
              </a:lnSpc>
              <a:spcBef>
                <a:spcPts val="0"/>
              </a:spcBef>
              <a:spcAft>
                <a:spcPts val="0"/>
              </a:spcAft>
              <a:buClrTx/>
              <a:buSzPct val="110000"/>
              <a:tabLst/>
              <a:defRPr/>
            </a:pPr>
            <a:r>
              <a:rPr kumimoji="0" lang="en-US" sz="2363" b="0" i="0" u="none" strike="noStrike" kern="1200" cap="none" spc="0" normalizeH="0" baseline="0" noProof="0">
                <a:ln>
                  <a:noFill/>
                </a:ln>
                <a:solidFill>
                  <a:srgbClr val="414042"/>
                </a:solidFill>
                <a:effectLst/>
                <a:uLnTx/>
                <a:uFillTx/>
                <a:latin typeface="Calibri Light" panose="020F0502020204030204" pitchFamily="34" charset="0"/>
                <a:ea typeface="+mn-ea"/>
                <a:cs typeface="Calibri Light" panose="020F0502020204030204" pitchFamily="34" charset="0"/>
              </a:rPr>
              <a:t>Dra og slipp eller klikk på ikonet. Bruk «Beskjær»-funksjonen for å endre utsnitt</a:t>
            </a:r>
          </a:p>
          <a:p>
            <a:endParaRPr lang="en-US" noProof="0"/>
          </a:p>
        </p:txBody>
      </p:sp>
    </p:spTree>
    <p:extLst>
      <p:ext uri="{BB962C8B-B14F-4D97-AF65-F5344CB8AC3E}">
        <p14:creationId xmlns:p14="http://schemas.microsoft.com/office/powerpoint/2010/main" val="3523088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C2A809B-3C21-3441-9872-C326B9A59E3A}"/>
              </a:ext>
            </a:extLst>
          </p:cNvPr>
          <p:cNvSpPr>
            <a:spLocks noGrp="1"/>
          </p:cNvSpPr>
          <p:nvPr>
            <p:ph type="ftr" sz="quarter" idx="10"/>
          </p:nvPr>
        </p:nvSpPr>
        <p:spPr/>
        <p:txBody>
          <a:bodyPr/>
          <a:lstStyle/>
          <a:p>
            <a:r>
              <a:rPr lang="en-US" noProof="0"/>
              <a:t>Bunntekst (Sett inn &gt; Topptekst og bunntekst)</a:t>
            </a:r>
          </a:p>
        </p:txBody>
      </p:sp>
      <p:sp>
        <p:nvSpPr>
          <p:cNvPr id="6" name="Plassholder for bilde 9">
            <a:extLst>
              <a:ext uri="{FF2B5EF4-FFF2-40B4-BE49-F238E27FC236}">
                <a16:creationId xmlns:a16="http://schemas.microsoft.com/office/drawing/2014/main" id="{75F14D4C-FE0A-0B4D-BF4C-9F1FAB3494B9}"/>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Tree>
    <p:extLst>
      <p:ext uri="{BB962C8B-B14F-4D97-AF65-F5344CB8AC3E}">
        <p14:creationId xmlns:p14="http://schemas.microsoft.com/office/powerpoint/2010/main" val="1524127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E6A1C5-6C26-6A4D-A838-022CE3F82978}"/>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1CFB0F7C-CA54-594D-B11B-61C93E3AF9C2}"/>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2635726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98359B-EF65-0142-A105-89836B4704D8}"/>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1831015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ph on wh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9D93F-F5D4-BF49-9420-0B955D137B8F}"/>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B8F9F972-A1F3-E24F-9F24-1A1A0A6C91F5}"/>
              </a:ext>
            </a:extLst>
          </p:cNvPr>
          <p:cNvSpPr>
            <a:spLocks noGrp="1"/>
          </p:cNvSpPr>
          <p:nvPr>
            <p:ph type="ftr" sz="quarter" idx="10"/>
          </p:nvPr>
        </p:nvSpPr>
        <p:spPr/>
        <p:txBody>
          <a:bodyPr/>
          <a:lstStyle/>
          <a:p>
            <a:r>
              <a:rPr lang="en-US" noProof="0"/>
              <a:t>Bunntekst (Sett inn &gt; Topptekst og bunntekst)</a:t>
            </a:r>
          </a:p>
        </p:txBody>
      </p:sp>
      <p:sp>
        <p:nvSpPr>
          <p:cNvPr id="9" name="Plassholder for diagram 8">
            <a:extLst>
              <a:ext uri="{FF2B5EF4-FFF2-40B4-BE49-F238E27FC236}">
                <a16:creationId xmlns:a16="http://schemas.microsoft.com/office/drawing/2014/main" id="{37D827B0-8F4C-164E-964A-A208105EC7BF}"/>
              </a:ext>
            </a:extLst>
          </p:cNvPr>
          <p:cNvSpPr>
            <a:spLocks noGrp="1"/>
          </p:cNvSpPr>
          <p:nvPr>
            <p:ph type="chart" sz="quarter" idx="11" hasCustomPrompt="1"/>
          </p:nvPr>
        </p:nvSpPr>
        <p:spPr>
          <a:xfrm>
            <a:off x="171450" y="2371725"/>
            <a:ext cx="6700838" cy="4329113"/>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
        <p:nvSpPr>
          <p:cNvPr id="11" name="Plassholder for tekst 10">
            <a:extLst>
              <a:ext uri="{FF2B5EF4-FFF2-40B4-BE49-F238E27FC236}">
                <a16:creationId xmlns:a16="http://schemas.microsoft.com/office/drawing/2014/main" id="{D2E93BCC-67E6-3E43-AD65-FE2B0029E4A6}"/>
              </a:ext>
            </a:extLst>
          </p:cNvPr>
          <p:cNvSpPr>
            <a:spLocks noGrp="1"/>
          </p:cNvSpPr>
          <p:nvPr>
            <p:ph type="body" sz="quarter" idx="12"/>
          </p:nvPr>
        </p:nvSpPr>
        <p:spPr>
          <a:xfrm>
            <a:off x="7197725" y="2657475"/>
            <a:ext cx="4749800" cy="404336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079371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ph on grey">
    <p:spTree>
      <p:nvGrpSpPr>
        <p:cNvPr id="1" name=""/>
        <p:cNvGrpSpPr/>
        <p:nvPr/>
      </p:nvGrpSpPr>
      <p:grpSpPr>
        <a:xfrm>
          <a:off x="0" y="0"/>
          <a:ext cx="0" cy="0"/>
          <a:chOff x="0" y="0"/>
          <a:chExt cx="0" cy="0"/>
        </a:xfrm>
      </p:grpSpPr>
      <p:sp>
        <p:nvSpPr>
          <p:cNvPr id="7" name="Bakgrunnsfarge">
            <a:extLst>
              <a:ext uri="{FF2B5EF4-FFF2-40B4-BE49-F238E27FC236}">
                <a16:creationId xmlns:a16="http://schemas.microsoft.com/office/drawing/2014/main" id="{A0EE0642-0085-BC40-8A74-3FB1610D4A51}"/>
              </a:ext>
            </a:extLst>
          </p:cNvPr>
          <p:cNvSpPr/>
          <p:nvPr userDrawn="1"/>
        </p:nvSpPr>
        <p:spPr>
          <a:xfrm>
            <a:off x="0" y="709613"/>
            <a:ext cx="7289800"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idx="1"/>
          </p:nvPr>
        </p:nvSpPr>
        <p:spPr>
          <a:xfrm>
            <a:off x="8210130" y="2655798"/>
            <a:ext cx="440868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8210130" y="1404171"/>
            <a:ext cx="4408682"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diagram 8">
            <a:extLst>
              <a:ext uri="{FF2B5EF4-FFF2-40B4-BE49-F238E27FC236}">
                <a16:creationId xmlns:a16="http://schemas.microsoft.com/office/drawing/2014/main" id="{41E5A2C3-93FF-EA45-BE90-9E67AD043CEC}"/>
              </a:ext>
            </a:extLst>
          </p:cNvPr>
          <p:cNvSpPr>
            <a:spLocks noGrp="1"/>
          </p:cNvSpPr>
          <p:nvPr>
            <p:ph type="chart" sz="quarter" idx="11" hasCustomPrompt="1"/>
          </p:nvPr>
        </p:nvSpPr>
        <p:spPr>
          <a:xfrm>
            <a:off x="442451" y="1404171"/>
            <a:ext cx="6607277" cy="5296667"/>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Tree>
    <p:extLst>
      <p:ext uri="{BB962C8B-B14F-4D97-AF65-F5344CB8AC3E}">
        <p14:creationId xmlns:p14="http://schemas.microsoft.com/office/powerpoint/2010/main" val="3501626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en-US" noProof="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1090295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9" name="Plassholder for bilde 8">
            <a:extLst>
              <a:ext uri="{FF2B5EF4-FFF2-40B4-BE49-F238E27FC236}">
                <a16:creationId xmlns:a16="http://schemas.microsoft.com/office/drawing/2014/main" id="{116154EE-28CF-C246-B836-6F34D72523AE}"/>
              </a:ext>
            </a:extLst>
          </p:cNvPr>
          <p:cNvSpPr>
            <a:spLocks noGrp="1"/>
          </p:cNvSpPr>
          <p:nvPr>
            <p:ph type="pic" sz="quarter" idx="14" hasCustomPrompt="1"/>
          </p:nvPr>
        </p:nvSpPr>
        <p:spPr>
          <a:xfrm>
            <a:off x="0" y="3279775"/>
            <a:ext cx="3194050" cy="4035425"/>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010C25AD-EAD1-7148-A7EC-48A4CDB9DFDE}"/>
              </a:ext>
            </a:extLst>
          </p:cNvPr>
          <p:cNvSpPr>
            <a:spLocks noGrp="1"/>
          </p:cNvSpPr>
          <p:nvPr>
            <p:ph type="pic" sz="quarter" idx="15" hasCustomPrompt="1"/>
          </p:nvPr>
        </p:nvSpPr>
        <p:spPr>
          <a:xfrm>
            <a:off x="3197406" y="3282950"/>
            <a:ext cx="4902020"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1" name="Plassholder for bilde 8">
            <a:extLst>
              <a:ext uri="{FF2B5EF4-FFF2-40B4-BE49-F238E27FC236}">
                <a16:creationId xmlns:a16="http://schemas.microsoft.com/office/drawing/2014/main" id="{825EE5F4-EA3A-7244-88AB-31ECB6C17643}"/>
              </a:ext>
            </a:extLst>
          </p:cNvPr>
          <p:cNvSpPr>
            <a:spLocks noGrp="1"/>
          </p:cNvSpPr>
          <p:nvPr>
            <p:ph type="pic" sz="quarter" idx="16" hasCustomPrompt="1"/>
          </p:nvPr>
        </p:nvSpPr>
        <p:spPr>
          <a:xfrm>
            <a:off x="5646738" y="5861050"/>
            <a:ext cx="2454276"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47344096-78EB-3545-B0AB-29FE48865332}"/>
              </a:ext>
            </a:extLst>
          </p:cNvPr>
          <p:cNvSpPr>
            <a:spLocks noGrp="1"/>
          </p:cNvSpPr>
          <p:nvPr>
            <p:ph type="pic" sz="quarter" idx="18" hasCustomPrompt="1"/>
          </p:nvPr>
        </p:nvSpPr>
        <p:spPr>
          <a:xfrm>
            <a:off x="10554115" y="3279775"/>
            <a:ext cx="2447364"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bilde 8">
            <a:extLst>
              <a:ext uri="{FF2B5EF4-FFF2-40B4-BE49-F238E27FC236}">
                <a16:creationId xmlns:a16="http://schemas.microsoft.com/office/drawing/2014/main" id="{221CDEBB-31BF-DC4B-9582-FBCADB1760C7}"/>
              </a:ext>
            </a:extLst>
          </p:cNvPr>
          <p:cNvSpPr>
            <a:spLocks noGrp="1"/>
          </p:cNvSpPr>
          <p:nvPr>
            <p:ph type="pic" sz="quarter" idx="19" hasCustomPrompt="1"/>
          </p:nvPr>
        </p:nvSpPr>
        <p:spPr>
          <a:xfrm>
            <a:off x="8101014" y="3279775"/>
            <a:ext cx="2453100"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5" name="Plassholder for bilde 8">
            <a:extLst>
              <a:ext uri="{FF2B5EF4-FFF2-40B4-BE49-F238E27FC236}">
                <a16:creationId xmlns:a16="http://schemas.microsoft.com/office/drawing/2014/main" id="{8ADDC52B-6262-2F41-83ED-45CFC8148798}"/>
              </a:ext>
            </a:extLst>
          </p:cNvPr>
          <p:cNvSpPr>
            <a:spLocks noGrp="1"/>
          </p:cNvSpPr>
          <p:nvPr>
            <p:ph type="pic" sz="quarter" idx="20" hasCustomPrompt="1"/>
          </p:nvPr>
        </p:nvSpPr>
        <p:spPr>
          <a:xfrm>
            <a:off x="8101013" y="4737100"/>
            <a:ext cx="4900465"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6" name="Plassholder for bilde 8">
            <a:extLst>
              <a:ext uri="{FF2B5EF4-FFF2-40B4-BE49-F238E27FC236}">
                <a16:creationId xmlns:a16="http://schemas.microsoft.com/office/drawing/2014/main" id="{32FB0A2E-35BE-8842-BAB5-6B32553720F4}"/>
              </a:ext>
            </a:extLst>
          </p:cNvPr>
          <p:cNvSpPr>
            <a:spLocks noGrp="1"/>
          </p:cNvSpPr>
          <p:nvPr>
            <p:ph type="pic" sz="quarter" idx="21" hasCustomPrompt="1"/>
          </p:nvPr>
        </p:nvSpPr>
        <p:spPr>
          <a:xfrm>
            <a:off x="3194050" y="5861050"/>
            <a:ext cx="2452688"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20" name="Plassholder for bunntekst 19">
            <a:extLst>
              <a:ext uri="{FF2B5EF4-FFF2-40B4-BE49-F238E27FC236}">
                <a16:creationId xmlns:a16="http://schemas.microsoft.com/office/drawing/2014/main" id="{F87EA89D-D3D0-4144-9FCD-50650B8FA024}"/>
              </a:ext>
            </a:extLst>
          </p:cNvPr>
          <p:cNvSpPr>
            <a:spLocks noGrp="1"/>
          </p:cNvSpPr>
          <p:nvPr>
            <p:ph type="ftr" sz="quarter" idx="23"/>
          </p:nvPr>
        </p:nvSpPr>
        <p:spPr/>
        <p:txBody>
          <a:bodyPr/>
          <a:lstStyle/>
          <a:p>
            <a:r>
              <a:rPr lang="en-US" noProof="0"/>
              <a:t>Bunntekst (Sett inn &gt; Topptekst og bunntekst)</a:t>
            </a:r>
          </a:p>
        </p:txBody>
      </p:sp>
    </p:spTree>
    <p:extLst>
      <p:ext uri="{BB962C8B-B14F-4D97-AF65-F5344CB8AC3E}">
        <p14:creationId xmlns:p14="http://schemas.microsoft.com/office/powerpoint/2010/main" val="35016062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453E8F71-B2AB-4F43-AC8F-A35E82E42A05}"/>
              </a:ext>
            </a:extLst>
          </p:cNvPr>
          <p:cNvSpPr>
            <a:spLocks noGrp="1"/>
          </p:cNvSpPr>
          <p:nvPr>
            <p:ph type="ftr" sz="quarter" idx="10"/>
          </p:nvPr>
        </p:nvSpPr>
        <p:spPr/>
        <p:txBody>
          <a:bodyPr/>
          <a:lstStyle/>
          <a:p>
            <a:r>
              <a:rPr lang="en-US" noProof="0"/>
              <a:t>Bunntekst (Sett inn &gt; Topptekst og bunntekst)</a:t>
            </a:r>
          </a:p>
        </p:txBody>
      </p:sp>
      <p:sp>
        <p:nvSpPr>
          <p:cNvPr id="9" name="Plassholder for tekst 8">
            <a:extLst>
              <a:ext uri="{FF2B5EF4-FFF2-40B4-BE49-F238E27FC236}">
                <a16:creationId xmlns:a16="http://schemas.microsoft.com/office/drawing/2014/main" id="{37AD809A-B6BE-1F4F-BCE5-FE5B8CC3F9C0}"/>
              </a:ext>
            </a:extLst>
          </p:cNvPr>
          <p:cNvSpPr>
            <a:spLocks noGrp="1"/>
          </p:cNvSpPr>
          <p:nvPr>
            <p:ph type="body" sz="quarter" idx="11" hasCustomPrompt="1"/>
          </p:nvPr>
        </p:nvSpPr>
        <p:spPr>
          <a:xfrm>
            <a:off x="1047750" y="3013767"/>
            <a:ext cx="10902950" cy="2909888"/>
          </a:xfrm>
        </p:spPr>
        <p:txBody>
          <a:bodyPr>
            <a:normAutofit/>
          </a:bodyPr>
          <a:lstStyle>
            <a:lvl1pPr marL="0" indent="0">
              <a:lnSpc>
                <a:spcPct val="103000"/>
              </a:lnSpc>
              <a:buNone/>
              <a:defRPr sz="3376">
                <a:solidFill>
                  <a:schemeClr val="bg1"/>
                </a:solidFill>
              </a:defRPr>
            </a:lvl1pPr>
          </a:lstStyle>
          <a:p>
            <a:pPr lvl="0"/>
            <a:r>
              <a:rPr lang="en-US" noProof="0" dirty="0"/>
              <a:t>“Quote”</a:t>
            </a:r>
          </a:p>
        </p:txBody>
      </p:sp>
    </p:spTree>
    <p:extLst>
      <p:ext uri="{BB962C8B-B14F-4D97-AF65-F5344CB8AC3E}">
        <p14:creationId xmlns:p14="http://schemas.microsoft.com/office/powerpoint/2010/main" val="4098593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
        <p:nvSpPr>
          <p:cNvPr id="8" name="Hvit bakgrunn">
            <a:extLst>
              <a:ext uri="{FF2B5EF4-FFF2-40B4-BE49-F238E27FC236}">
                <a16:creationId xmlns:a16="http://schemas.microsoft.com/office/drawing/2014/main" id="{5FAE75FC-74CC-154F-A366-2D99D6D02EEB}"/>
              </a:ext>
            </a:extLst>
          </p:cNvPr>
          <p:cNvSpPr/>
          <p:nvPr userDrawn="1"/>
        </p:nvSpPr>
        <p:spPr>
          <a:xfrm>
            <a:off x="0" y="5581650"/>
            <a:ext cx="13004800" cy="173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AECO logo farge">
            <a:extLst>
              <a:ext uri="{FF2B5EF4-FFF2-40B4-BE49-F238E27FC236}">
                <a16:creationId xmlns:a16="http://schemas.microsoft.com/office/drawing/2014/main" id="{B168E721-C82F-1445-930E-6E7430826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209" y="5912663"/>
            <a:ext cx="3226799" cy="970896"/>
          </a:xfrm>
          <a:prstGeom prst="rect">
            <a:avLst/>
          </a:prstGeom>
        </p:spPr>
      </p:pic>
      <p:sp>
        <p:nvSpPr>
          <p:cNvPr id="12" name="Nettadresse">
            <a:extLst>
              <a:ext uri="{FF2B5EF4-FFF2-40B4-BE49-F238E27FC236}">
                <a16:creationId xmlns:a16="http://schemas.microsoft.com/office/drawing/2014/main" id="{A20427B9-D3E8-2D4A-95AF-A6BA3AA405AA}"/>
              </a:ext>
            </a:extLst>
          </p:cNvPr>
          <p:cNvSpPr>
            <a:spLocks noGrp="1"/>
          </p:cNvSpPr>
          <p:nvPr>
            <p:ph type="body" sz="quarter" idx="10" hasCustomPrompt="1"/>
          </p:nvPr>
        </p:nvSpPr>
        <p:spPr>
          <a:xfrm>
            <a:off x="1434705" y="2649757"/>
            <a:ext cx="2492057" cy="504825"/>
          </a:xfrm>
        </p:spPr>
        <p:txBody>
          <a:bodyPr>
            <a:normAutofit/>
          </a:bodyPr>
          <a:lstStyle>
            <a:lvl1pPr marL="0" indent="0" algn="ctr">
              <a:buNone/>
              <a:defRPr sz="1913" b="1" i="0">
                <a:solidFill>
                  <a:schemeClr val="bg1"/>
                </a:solidFill>
                <a:latin typeface="Calibri" panose="020F0502020204030204" pitchFamily="34" charset="0"/>
                <a:cs typeface="Calibri" panose="020F0502020204030204" pitchFamily="34" charset="0"/>
              </a:defRPr>
            </a:lvl1pPr>
          </a:lstStyle>
          <a:p>
            <a:pPr lvl="0"/>
            <a:r>
              <a:rPr lang="en-US" noProof="0"/>
              <a:t>nettside</a:t>
            </a:r>
          </a:p>
        </p:txBody>
      </p:sp>
      <p:sp>
        <p:nvSpPr>
          <p:cNvPr id="13" name="fb">
            <a:extLst>
              <a:ext uri="{FF2B5EF4-FFF2-40B4-BE49-F238E27FC236}">
                <a16:creationId xmlns:a16="http://schemas.microsoft.com/office/drawing/2014/main" id="{E3364705-5BDD-3540-B76B-B25D3A87584D}"/>
              </a:ext>
            </a:extLst>
          </p:cNvPr>
          <p:cNvSpPr>
            <a:spLocks noGrp="1"/>
          </p:cNvSpPr>
          <p:nvPr>
            <p:ph type="body" sz="quarter" idx="11" hasCustomPrompt="1"/>
          </p:nvPr>
        </p:nvSpPr>
        <p:spPr>
          <a:xfrm>
            <a:off x="515301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sp>
        <p:nvSpPr>
          <p:cNvPr id="14" name="Twitter">
            <a:extLst>
              <a:ext uri="{FF2B5EF4-FFF2-40B4-BE49-F238E27FC236}">
                <a16:creationId xmlns:a16="http://schemas.microsoft.com/office/drawing/2014/main" id="{241704E2-CB78-9B4A-AEC4-C81F8396B30D}"/>
              </a:ext>
            </a:extLst>
          </p:cNvPr>
          <p:cNvSpPr>
            <a:spLocks noGrp="1"/>
          </p:cNvSpPr>
          <p:nvPr>
            <p:ph type="body" sz="quarter" idx="12" hasCustomPrompt="1"/>
          </p:nvPr>
        </p:nvSpPr>
        <p:spPr>
          <a:xfrm>
            <a:off x="932316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16" name="icon fb">
            <a:extLst>
              <a:ext uri="{FF2B5EF4-FFF2-40B4-BE49-F238E27FC236}">
                <a16:creationId xmlns:a16="http://schemas.microsoft.com/office/drawing/2014/main" id="{C9ED4B31-7B99-654F-8028-56563BC17F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5068" y="2621435"/>
            <a:ext cx="318068" cy="419271"/>
          </a:xfrm>
          <a:prstGeom prst="rect">
            <a:avLst/>
          </a:prstGeom>
        </p:spPr>
      </p:pic>
      <p:pic>
        <p:nvPicPr>
          <p:cNvPr id="18" name="icon twitter">
            <a:extLst>
              <a:ext uri="{FF2B5EF4-FFF2-40B4-BE49-F238E27FC236}">
                <a16:creationId xmlns:a16="http://schemas.microsoft.com/office/drawing/2014/main" id="{3CAB02DD-A8E9-124C-8A81-9266236045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3422" y="2690259"/>
            <a:ext cx="393218" cy="323001"/>
          </a:xfrm>
          <a:prstGeom prst="rect">
            <a:avLst/>
          </a:prstGeom>
        </p:spPr>
      </p:pic>
    </p:spTree>
    <p:extLst>
      <p:ext uri="{BB962C8B-B14F-4D97-AF65-F5344CB8AC3E}">
        <p14:creationId xmlns:p14="http://schemas.microsoft.com/office/powerpoint/2010/main" val="12349862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Bildeplassholder">
            <a:extLst>
              <a:ext uri="{FF2B5EF4-FFF2-40B4-BE49-F238E27FC236}">
                <a16:creationId xmlns:a16="http://schemas.microsoft.com/office/drawing/2014/main" id="{0E10EE47-13CE-C643-8B57-DEB86F8E470C}"/>
              </a:ext>
            </a:extLst>
          </p:cNvPr>
          <p:cNvSpPr>
            <a:spLocks noGrp="1"/>
          </p:cNvSpPr>
          <p:nvPr>
            <p:ph type="pic" sz="quarter" idx="12" hasCustomPrompt="1"/>
          </p:nvPr>
        </p:nvSpPr>
        <p:spPr>
          <a:xfrm>
            <a:off x="1587" y="0"/>
            <a:ext cx="13003213" cy="7315200"/>
          </a:xfrm>
          <a:custGeom>
            <a:avLst/>
            <a:gdLst>
              <a:gd name="connsiteX0" fmla="*/ 0 w 13003213"/>
              <a:gd name="connsiteY0" fmla="*/ 0 h 7315200"/>
              <a:gd name="connsiteX1" fmla="*/ 13003213 w 13003213"/>
              <a:gd name="connsiteY1" fmla="*/ 0 h 7315200"/>
              <a:gd name="connsiteX2" fmla="*/ 13003213 w 13003213"/>
              <a:gd name="connsiteY2" fmla="*/ 7315200 h 7315200"/>
              <a:gd name="connsiteX3" fmla="*/ 11041811 w 13003213"/>
              <a:gd name="connsiteY3" fmla="*/ 7315200 h 7315200"/>
              <a:gd name="connsiteX4" fmla="*/ 11041811 w 13003213"/>
              <a:gd name="connsiteY4" fmla="*/ 4803732 h 7315200"/>
              <a:gd name="connsiteX5" fmla="*/ 1967961 w 13003213"/>
              <a:gd name="connsiteY5" fmla="*/ 4803732 h 7315200"/>
              <a:gd name="connsiteX6" fmla="*/ 1967961 w 13003213"/>
              <a:gd name="connsiteY6" fmla="*/ 7315200 h 7315200"/>
              <a:gd name="connsiteX7" fmla="*/ 0 w 13003213"/>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3213" h="7315200">
                <a:moveTo>
                  <a:pt x="0" y="0"/>
                </a:moveTo>
                <a:lnTo>
                  <a:pt x="13003213" y="0"/>
                </a:lnTo>
                <a:lnTo>
                  <a:pt x="13003213" y="7315200"/>
                </a:lnTo>
                <a:lnTo>
                  <a:pt x="11041811" y="7315200"/>
                </a:lnTo>
                <a:lnTo>
                  <a:pt x="11041811" y="4803732"/>
                </a:lnTo>
                <a:lnTo>
                  <a:pt x="1967961" y="4803732"/>
                </a:lnTo>
                <a:lnTo>
                  <a:pt x="1967961" y="7315200"/>
                </a:lnTo>
                <a:lnTo>
                  <a:pt x="0" y="7315200"/>
                </a:lnTo>
                <a:close/>
              </a:path>
            </a:pathLst>
          </a:custGeom>
          <a:pattFill prst="ltDnDiag">
            <a:fgClr>
              <a:schemeClr val="bg1">
                <a:lumMod val="95000"/>
              </a:schemeClr>
            </a:fgClr>
            <a:bgClr>
              <a:schemeClr val="bg1">
                <a:lumMod val="85000"/>
              </a:schemeClr>
            </a:bgClr>
          </a:pattFill>
        </p:spPr>
        <p:txBody>
          <a:bodyPr wrap="square" bIns="1475999" anchor="ctr" anchorCtr="0">
            <a:no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pic>
        <p:nvPicPr>
          <p:cNvPr id="12" name="AECO logo farge">
            <a:extLst>
              <a:ext uri="{FF2B5EF4-FFF2-40B4-BE49-F238E27FC236}">
                <a16:creationId xmlns:a16="http://schemas.microsoft.com/office/drawing/2014/main" id="{35DD0679-3FFB-AD46-9F71-A302057F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5896" y="5114321"/>
            <a:ext cx="3226799" cy="970896"/>
          </a:xfrm>
          <a:prstGeom prst="rect">
            <a:avLst/>
          </a:prstGeom>
        </p:spPr>
      </p:pic>
      <p:cxnSp>
        <p:nvCxnSpPr>
          <p:cNvPr id="13" name="Rett linje 12">
            <a:extLst>
              <a:ext uri="{FF2B5EF4-FFF2-40B4-BE49-F238E27FC236}">
                <a16:creationId xmlns:a16="http://schemas.microsoft.com/office/drawing/2014/main" id="{3500C831-8CB8-D649-8E5A-A4B9238D93FE}"/>
              </a:ext>
            </a:extLst>
          </p:cNvPr>
          <p:cNvCxnSpPr>
            <a:cxnSpLocks/>
          </p:cNvCxnSpPr>
          <p:nvPr userDrawn="1"/>
        </p:nvCxnSpPr>
        <p:spPr>
          <a:xfrm>
            <a:off x="2728140" y="6398959"/>
            <a:ext cx="7533460" cy="0"/>
          </a:xfrm>
          <a:prstGeom prst="line">
            <a:avLst/>
          </a:prstGeom>
          <a:ln w="7112">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Nettadresse">
            <a:extLst>
              <a:ext uri="{FF2B5EF4-FFF2-40B4-BE49-F238E27FC236}">
                <a16:creationId xmlns:a16="http://schemas.microsoft.com/office/drawing/2014/main" id="{1C2B9F11-1B2C-DD40-A916-235FF77C1BD0}"/>
              </a:ext>
            </a:extLst>
          </p:cNvPr>
          <p:cNvSpPr>
            <a:spLocks noGrp="1"/>
          </p:cNvSpPr>
          <p:nvPr>
            <p:ph type="body" sz="quarter" idx="10" hasCustomPrompt="1"/>
          </p:nvPr>
        </p:nvSpPr>
        <p:spPr>
          <a:xfrm>
            <a:off x="2685448" y="6648477"/>
            <a:ext cx="2035134" cy="504825"/>
          </a:xfrm>
        </p:spPr>
        <p:txBody>
          <a:bodyPr>
            <a:normAutofit/>
          </a:bodyPr>
          <a:lstStyle>
            <a:lvl1pPr marL="0" indent="0" algn="l">
              <a:buNone/>
              <a:defRPr sz="1913" b="1" i="0">
                <a:solidFill>
                  <a:schemeClr val="tx1"/>
                </a:solidFill>
                <a:latin typeface="Calibri" panose="020F0502020204030204" pitchFamily="34" charset="0"/>
                <a:cs typeface="Calibri" panose="020F0502020204030204" pitchFamily="34" charset="0"/>
              </a:defRPr>
            </a:lvl1pPr>
          </a:lstStyle>
          <a:p>
            <a:pPr lvl="0"/>
            <a:r>
              <a:rPr lang="en-US" noProof="0"/>
              <a:t>nettside</a:t>
            </a:r>
          </a:p>
        </p:txBody>
      </p:sp>
      <p:sp>
        <p:nvSpPr>
          <p:cNvPr id="20" name="fb">
            <a:extLst>
              <a:ext uri="{FF2B5EF4-FFF2-40B4-BE49-F238E27FC236}">
                <a16:creationId xmlns:a16="http://schemas.microsoft.com/office/drawing/2014/main" id="{C9E02CE9-1D37-1549-8757-689FF2DFFDBC}"/>
              </a:ext>
            </a:extLst>
          </p:cNvPr>
          <p:cNvSpPr>
            <a:spLocks noGrp="1"/>
          </p:cNvSpPr>
          <p:nvPr>
            <p:ph type="body" sz="quarter" idx="11" hasCustomPrompt="1"/>
          </p:nvPr>
        </p:nvSpPr>
        <p:spPr>
          <a:xfrm>
            <a:off x="5132013" y="6654453"/>
            <a:ext cx="3270954"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1" name="icon fb">
            <a:extLst>
              <a:ext uri="{FF2B5EF4-FFF2-40B4-BE49-F238E27FC236}">
                <a16:creationId xmlns:a16="http://schemas.microsoft.com/office/drawing/2014/main" id="{FA3DC68F-5A04-0B47-986A-B5BA30B06B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024" y="6626131"/>
            <a:ext cx="318067" cy="419271"/>
          </a:xfrm>
          <a:prstGeom prst="rect">
            <a:avLst/>
          </a:prstGeom>
        </p:spPr>
      </p:pic>
      <p:sp>
        <p:nvSpPr>
          <p:cNvPr id="22" name="Twitter">
            <a:extLst>
              <a:ext uri="{FF2B5EF4-FFF2-40B4-BE49-F238E27FC236}">
                <a16:creationId xmlns:a16="http://schemas.microsoft.com/office/drawing/2014/main" id="{3E6B87AA-5B76-3E4D-922C-A2D96B962D9F}"/>
              </a:ext>
            </a:extLst>
          </p:cNvPr>
          <p:cNvSpPr>
            <a:spLocks noGrp="1"/>
          </p:cNvSpPr>
          <p:nvPr>
            <p:ph type="body" sz="quarter" idx="13" hasCustomPrompt="1"/>
          </p:nvPr>
        </p:nvSpPr>
        <p:spPr>
          <a:xfrm>
            <a:off x="8522440" y="6654453"/>
            <a:ext cx="2289816"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3" name="icon twitter">
            <a:extLst>
              <a:ext uri="{FF2B5EF4-FFF2-40B4-BE49-F238E27FC236}">
                <a16:creationId xmlns:a16="http://schemas.microsoft.com/office/drawing/2014/main" id="{1C5D0EC7-F1A9-1D43-B4B8-2AEFAA9B7E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555" y="6694955"/>
            <a:ext cx="393218" cy="323000"/>
          </a:xfrm>
          <a:prstGeom prst="rect">
            <a:avLst/>
          </a:prstGeom>
        </p:spPr>
      </p:pic>
    </p:spTree>
    <p:extLst>
      <p:ext uri="{BB962C8B-B14F-4D97-AF65-F5344CB8AC3E}">
        <p14:creationId xmlns:p14="http://schemas.microsoft.com/office/powerpoint/2010/main" val="2989874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en-US" noProof="0"/>
              <a:t>Klikk for å redigere tittelstil</a:t>
            </a:r>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noProof="0"/>
              <a:t>Klikk for å redigere undertittelstil i malen</a:t>
            </a:r>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690531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1053295" y="3167500"/>
            <a:ext cx="10897405" cy="3381734"/>
          </a:xfrm>
          <a:prstGeom prst="rect">
            <a:avLst/>
          </a:prstGeom>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6351588"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3128361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4633700" y="3477590"/>
            <a:ext cx="7317000" cy="3071644"/>
          </a:xfrm>
          <a:prstGeom prst="rect">
            <a:avLst/>
          </a:prstGeo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4633700" y="2434051"/>
            <a:ext cx="731700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Name and position</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p:nvPr>
        </p:nvSpPr>
        <p:spPr>
          <a:xfrm>
            <a:off x="1139825" y="2499228"/>
            <a:ext cx="2788205" cy="2788205"/>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endParaRPr lang="en-US" noProof="0" dirty="0"/>
          </a:p>
        </p:txBody>
      </p:sp>
      <p:sp>
        <p:nvSpPr>
          <p:cNvPr id="15" name="Plassholder for bunntekst 14">
            <a:extLst>
              <a:ext uri="{FF2B5EF4-FFF2-40B4-BE49-F238E27FC236}">
                <a16:creationId xmlns:a16="http://schemas.microsoft.com/office/drawing/2014/main" id="{BAF4C500-37EE-0240-9A9A-D809C0CBCE8E}"/>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1390066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4" name="Plassholder for bilde 10">
            <a:extLst>
              <a:ext uri="{FF2B5EF4-FFF2-40B4-BE49-F238E27FC236}">
                <a16:creationId xmlns:a16="http://schemas.microsoft.com/office/drawing/2014/main" id="{77EBAA47-513B-BD42-8E81-37980195E646}"/>
              </a:ext>
            </a:extLst>
          </p:cNvPr>
          <p:cNvSpPr>
            <a:spLocks noGrp="1"/>
          </p:cNvSpPr>
          <p:nvPr>
            <p:ph type="pic" sz="quarter" idx="18" hasCustomPrompt="1"/>
          </p:nvPr>
        </p:nvSpPr>
        <p:spPr>
          <a:xfrm>
            <a:off x="488736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7" name="Plassholder for bilde 10">
            <a:extLst>
              <a:ext uri="{FF2B5EF4-FFF2-40B4-BE49-F238E27FC236}">
                <a16:creationId xmlns:a16="http://schemas.microsoft.com/office/drawing/2014/main" id="{874FF6A5-7DA7-0B41-BBFA-8BA1AAE73F62}"/>
              </a:ext>
            </a:extLst>
          </p:cNvPr>
          <p:cNvSpPr>
            <a:spLocks noGrp="1"/>
          </p:cNvSpPr>
          <p:nvPr>
            <p:ph type="pic" sz="quarter" idx="21" hasCustomPrompt="1"/>
          </p:nvPr>
        </p:nvSpPr>
        <p:spPr>
          <a:xfrm>
            <a:off x="860492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22" name="Tekst">
            <a:extLst>
              <a:ext uri="{FF2B5EF4-FFF2-40B4-BE49-F238E27FC236}">
                <a16:creationId xmlns:a16="http://schemas.microsoft.com/office/drawing/2014/main" id="{EC04E0AD-013F-824A-9D49-9EBB913C6A7B}"/>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A7A6DE9E-1FF5-FF47-A3BE-10AE119D9611}"/>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Tekst">
            <a:extLst>
              <a:ext uri="{FF2B5EF4-FFF2-40B4-BE49-F238E27FC236}">
                <a16:creationId xmlns:a16="http://schemas.microsoft.com/office/drawing/2014/main" id="{0B0C0C6B-4DD8-B947-8967-56234075AF53}"/>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B0ABFA73-390D-DE4E-B28C-1A4B66CE94C8}"/>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6" name="Tekst">
            <a:extLst>
              <a:ext uri="{FF2B5EF4-FFF2-40B4-BE49-F238E27FC236}">
                <a16:creationId xmlns:a16="http://schemas.microsoft.com/office/drawing/2014/main" id="{5CF1D500-2878-4B4D-BE13-5903D407CAF1}"/>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7" name="Navn">
            <a:extLst>
              <a:ext uri="{FF2B5EF4-FFF2-40B4-BE49-F238E27FC236}">
                <a16:creationId xmlns:a16="http://schemas.microsoft.com/office/drawing/2014/main" id="{C0D1B95F-AED2-0846-A798-4D49C0CD93EC}"/>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895972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1090295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9" name="Plassholder for bilde 8">
            <a:extLst>
              <a:ext uri="{FF2B5EF4-FFF2-40B4-BE49-F238E27FC236}">
                <a16:creationId xmlns:a16="http://schemas.microsoft.com/office/drawing/2014/main" id="{116154EE-28CF-C246-B836-6F34D72523AE}"/>
              </a:ext>
            </a:extLst>
          </p:cNvPr>
          <p:cNvSpPr>
            <a:spLocks noGrp="1"/>
          </p:cNvSpPr>
          <p:nvPr>
            <p:ph type="pic" sz="quarter" idx="14" hasCustomPrompt="1"/>
          </p:nvPr>
        </p:nvSpPr>
        <p:spPr>
          <a:xfrm>
            <a:off x="0" y="3279775"/>
            <a:ext cx="3194050" cy="4035425"/>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010C25AD-EAD1-7148-A7EC-48A4CDB9DFDE}"/>
              </a:ext>
            </a:extLst>
          </p:cNvPr>
          <p:cNvSpPr>
            <a:spLocks noGrp="1"/>
          </p:cNvSpPr>
          <p:nvPr>
            <p:ph type="pic" sz="quarter" idx="15" hasCustomPrompt="1"/>
          </p:nvPr>
        </p:nvSpPr>
        <p:spPr>
          <a:xfrm>
            <a:off x="3197406" y="3282950"/>
            <a:ext cx="4902020"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1" name="Plassholder for bilde 8">
            <a:extLst>
              <a:ext uri="{FF2B5EF4-FFF2-40B4-BE49-F238E27FC236}">
                <a16:creationId xmlns:a16="http://schemas.microsoft.com/office/drawing/2014/main" id="{825EE5F4-EA3A-7244-88AB-31ECB6C17643}"/>
              </a:ext>
            </a:extLst>
          </p:cNvPr>
          <p:cNvSpPr>
            <a:spLocks noGrp="1"/>
          </p:cNvSpPr>
          <p:nvPr>
            <p:ph type="pic" sz="quarter" idx="16" hasCustomPrompt="1"/>
          </p:nvPr>
        </p:nvSpPr>
        <p:spPr>
          <a:xfrm>
            <a:off x="5646738" y="5861050"/>
            <a:ext cx="2454276"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47344096-78EB-3545-B0AB-29FE48865332}"/>
              </a:ext>
            </a:extLst>
          </p:cNvPr>
          <p:cNvSpPr>
            <a:spLocks noGrp="1"/>
          </p:cNvSpPr>
          <p:nvPr>
            <p:ph type="pic" sz="quarter" idx="18" hasCustomPrompt="1"/>
          </p:nvPr>
        </p:nvSpPr>
        <p:spPr>
          <a:xfrm>
            <a:off x="10554115" y="3279775"/>
            <a:ext cx="2447364"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bilde 8">
            <a:extLst>
              <a:ext uri="{FF2B5EF4-FFF2-40B4-BE49-F238E27FC236}">
                <a16:creationId xmlns:a16="http://schemas.microsoft.com/office/drawing/2014/main" id="{221CDEBB-31BF-DC4B-9582-FBCADB1760C7}"/>
              </a:ext>
            </a:extLst>
          </p:cNvPr>
          <p:cNvSpPr>
            <a:spLocks noGrp="1"/>
          </p:cNvSpPr>
          <p:nvPr>
            <p:ph type="pic" sz="quarter" idx="19" hasCustomPrompt="1"/>
          </p:nvPr>
        </p:nvSpPr>
        <p:spPr>
          <a:xfrm>
            <a:off x="8101014" y="3279775"/>
            <a:ext cx="2453100"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5" name="Plassholder for bilde 8">
            <a:extLst>
              <a:ext uri="{FF2B5EF4-FFF2-40B4-BE49-F238E27FC236}">
                <a16:creationId xmlns:a16="http://schemas.microsoft.com/office/drawing/2014/main" id="{8ADDC52B-6262-2F41-83ED-45CFC8148798}"/>
              </a:ext>
            </a:extLst>
          </p:cNvPr>
          <p:cNvSpPr>
            <a:spLocks noGrp="1"/>
          </p:cNvSpPr>
          <p:nvPr>
            <p:ph type="pic" sz="quarter" idx="20" hasCustomPrompt="1"/>
          </p:nvPr>
        </p:nvSpPr>
        <p:spPr>
          <a:xfrm>
            <a:off x="8101013" y="4737100"/>
            <a:ext cx="4900465"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6" name="Plassholder for bilde 8">
            <a:extLst>
              <a:ext uri="{FF2B5EF4-FFF2-40B4-BE49-F238E27FC236}">
                <a16:creationId xmlns:a16="http://schemas.microsoft.com/office/drawing/2014/main" id="{32FB0A2E-35BE-8842-BAB5-6B32553720F4}"/>
              </a:ext>
            </a:extLst>
          </p:cNvPr>
          <p:cNvSpPr>
            <a:spLocks noGrp="1"/>
          </p:cNvSpPr>
          <p:nvPr>
            <p:ph type="pic" sz="quarter" idx="21" hasCustomPrompt="1"/>
          </p:nvPr>
        </p:nvSpPr>
        <p:spPr>
          <a:xfrm>
            <a:off x="3194050" y="5861050"/>
            <a:ext cx="2452688"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20" name="Plassholder for bunntekst 19">
            <a:extLst>
              <a:ext uri="{FF2B5EF4-FFF2-40B4-BE49-F238E27FC236}">
                <a16:creationId xmlns:a16="http://schemas.microsoft.com/office/drawing/2014/main" id="{F87EA89D-D3D0-4144-9FCD-50650B8FA024}"/>
              </a:ext>
            </a:extLst>
          </p:cNvPr>
          <p:cNvSpPr>
            <a:spLocks noGrp="1"/>
          </p:cNvSpPr>
          <p:nvPr>
            <p:ph type="ftr" sz="quarter" idx="23"/>
          </p:nvPr>
        </p:nvSpPr>
        <p:spPr/>
        <p:txBody>
          <a:bodyPr/>
          <a:lstStyle/>
          <a:p>
            <a:r>
              <a:rPr lang="en-US" noProof="0"/>
              <a:t>Bunntekst (Sett inn &gt; Topptekst og bunntekst)</a:t>
            </a:r>
          </a:p>
        </p:txBody>
      </p:sp>
    </p:spTree>
    <p:extLst>
      <p:ext uri="{BB962C8B-B14F-4D97-AF65-F5344CB8AC3E}">
        <p14:creationId xmlns:p14="http://schemas.microsoft.com/office/powerpoint/2010/main" val="1568299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6" name="Bakgrunnsfarge">
            <a:extLst>
              <a:ext uri="{FF2B5EF4-FFF2-40B4-BE49-F238E27FC236}">
                <a16:creationId xmlns:a16="http://schemas.microsoft.com/office/drawing/2014/main" id="{4E70CF3C-3594-D347-B1A1-61A6EF9A67AE}"/>
              </a:ext>
            </a:extLst>
          </p:cNvPr>
          <p:cNvSpPr/>
          <p:nvPr userDrawn="1"/>
        </p:nvSpPr>
        <p:spPr>
          <a:xfrm>
            <a:off x="0" y="709613"/>
            <a:ext cx="8001002"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lassholder for bunntekst 2">
            <a:extLst>
              <a:ext uri="{FF2B5EF4-FFF2-40B4-BE49-F238E27FC236}">
                <a16:creationId xmlns:a16="http://schemas.microsoft.com/office/drawing/2014/main" id="{70798CD3-62BD-6C49-838C-2330E37E4BB4}"/>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7">
            <a:extLst>
              <a:ext uri="{FF2B5EF4-FFF2-40B4-BE49-F238E27FC236}">
                <a16:creationId xmlns:a16="http://schemas.microsoft.com/office/drawing/2014/main" id="{830CAFD7-80BE-BD45-8B30-9E8B7F38F437}"/>
              </a:ext>
            </a:extLst>
          </p:cNvPr>
          <p:cNvSpPr>
            <a:spLocks noGrp="1"/>
          </p:cNvSpPr>
          <p:nvPr>
            <p:ph type="body" sz="quarter" idx="13" hasCustomPrompt="1"/>
          </p:nvPr>
        </p:nvSpPr>
        <p:spPr>
          <a:xfrm>
            <a:off x="8768180" y="1771661"/>
            <a:ext cx="3090445" cy="467272"/>
          </a:xfrm>
        </p:spPr>
        <p:txBody>
          <a:bodyPr tIns="0" bIns="0" anchor="b" anchorCtr="0">
            <a:no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0" name="Plassholder for tekst 9">
            <a:extLst>
              <a:ext uri="{FF2B5EF4-FFF2-40B4-BE49-F238E27FC236}">
                <a16:creationId xmlns:a16="http://schemas.microsoft.com/office/drawing/2014/main" id="{ED671270-B08C-E04F-B138-B3F5D560AC80}"/>
              </a:ext>
            </a:extLst>
          </p:cNvPr>
          <p:cNvSpPr>
            <a:spLocks noGrp="1"/>
          </p:cNvSpPr>
          <p:nvPr>
            <p:ph type="body" sz="quarter" idx="14"/>
          </p:nvPr>
        </p:nvSpPr>
        <p:spPr>
          <a:xfrm>
            <a:off x="8768180" y="2372283"/>
            <a:ext cx="3961858"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12" name="Plassholder for tekst 11">
            <a:extLst>
              <a:ext uri="{FF2B5EF4-FFF2-40B4-BE49-F238E27FC236}">
                <a16:creationId xmlns:a16="http://schemas.microsoft.com/office/drawing/2014/main" id="{25175808-CE03-7F4C-9483-8BC883E85B00}"/>
              </a:ext>
            </a:extLst>
          </p:cNvPr>
          <p:cNvSpPr>
            <a:spLocks noGrp="1"/>
          </p:cNvSpPr>
          <p:nvPr>
            <p:ph type="body" sz="quarter" idx="15" hasCustomPrompt="1"/>
          </p:nvPr>
        </p:nvSpPr>
        <p:spPr>
          <a:xfrm>
            <a:off x="567875" y="4577961"/>
            <a:ext cx="3002957" cy="2465387"/>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13" name="Plassholder for bilde 8">
            <a:extLst>
              <a:ext uri="{FF2B5EF4-FFF2-40B4-BE49-F238E27FC236}">
                <a16:creationId xmlns:a16="http://schemas.microsoft.com/office/drawing/2014/main" id="{CC6B8A7B-ADEA-B740-8D6A-386930B4AF15}"/>
              </a:ext>
            </a:extLst>
          </p:cNvPr>
          <p:cNvSpPr>
            <a:spLocks noGrp="1"/>
          </p:cNvSpPr>
          <p:nvPr>
            <p:ph type="pic" sz="quarter" idx="16" hasCustomPrompt="1"/>
          </p:nvPr>
        </p:nvSpPr>
        <p:spPr>
          <a:xfrm>
            <a:off x="0" y="709613"/>
            <a:ext cx="4000501" cy="330676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5" name="Plassholder for bilde 8">
            <a:extLst>
              <a:ext uri="{FF2B5EF4-FFF2-40B4-BE49-F238E27FC236}">
                <a16:creationId xmlns:a16="http://schemas.microsoft.com/office/drawing/2014/main" id="{64189A71-13B1-504D-A12F-519B1C5586E5}"/>
              </a:ext>
            </a:extLst>
          </p:cNvPr>
          <p:cNvSpPr>
            <a:spLocks noGrp="1"/>
          </p:cNvSpPr>
          <p:nvPr>
            <p:ph type="pic" sz="quarter" idx="17" hasCustomPrompt="1"/>
          </p:nvPr>
        </p:nvSpPr>
        <p:spPr>
          <a:xfrm>
            <a:off x="4000501" y="709613"/>
            <a:ext cx="4000501"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p:txBody>
      </p:sp>
    </p:spTree>
    <p:extLst>
      <p:ext uri="{BB962C8B-B14F-4D97-AF65-F5344CB8AC3E}">
        <p14:creationId xmlns:p14="http://schemas.microsoft.com/office/powerpoint/2010/main" val="957651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783935-3B3F-1C4C-9807-08A21172F1F7}"/>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038083AF-5C98-3F48-9D0A-9B65A13D5E81}"/>
              </a:ext>
            </a:extLst>
          </p:cNvPr>
          <p:cNvSpPr>
            <a:spLocks noGrp="1"/>
          </p:cNvSpPr>
          <p:nvPr>
            <p:ph type="ftr" sz="quarter" idx="10"/>
          </p:nvPr>
        </p:nvSpPr>
        <p:spPr/>
        <p:txBody>
          <a:bodyPr/>
          <a:lstStyle/>
          <a:p>
            <a:r>
              <a:rPr lang="en-US" noProof="0"/>
              <a:t>Bunntekst (Sett inn &gt; Topptekst og bunntekst)</a:t>
            </a:r>
          </a:p>
        </p:txBody>
      </p:sp>
      <p:sp>
        <p:nvSpPr>
          <p:cNvPr id="8" name="Plassholder for bilde 8">
            <a:extLst>
              <a:ext uri="{FF2B5EF4-FFF2-40B4-BE49-F238E27FC236}">
                <a16:creationId xmlns:a16="http://schemas.microsoft.com/office/drawing/2014/main" id="{04E44CCD-F6E5-5741-9B84-880173234796}"/>
              </a:ext>
            </a:extLst>
          </p:cNvPr>
          <p:cNvSpPr>
            <a:spLocks noGrp="1"/>
          </p:cNvSpPr>
          <p:nvPr>
            <p:ph type="pic" sz="quarter" idx="16" hasCustomPrompt="1"/>
          </p:nvPr>
        </p:nvSpPr>
        <p:spPr>
          <a:xfrm>
            <a:off x="0" y="2505875"/>
            <a:ext cx="6498522" cy="381814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9" name="Plassholder for tekst 9">
            <a:extLst>
              <a:ext uri="{FF2B5EF4-FFF2-40B4-BE49-F238E27FC236}">
                <a16:creationId xmlns:a16="http://schemas.microsoft.com/office/drawing/2014/main" id="{CBD7B9F8-A19F-F646-BCC8-DAADE866AA47}"/>
              </a:ext>
            </a:extLst>
          </p:cNvPr>
          <p:cNvSpPr>
            <a:spLocks noGrp="1"/>
          </p:cNvSpPr>
          <p:nvPr>
            <p:ph type="body" sz="quarter" idx="14"/>
          </p:nvPr>
        </p:nvSpPr>
        <p:spPr>
          <a:xfrm>
            <a:off x="7198871" y="2657152"/>
            <a:ext cx="4751830"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772780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6" name="Bakgrunnsfarge">
            <a:extLst>
              <a:ext uri="{FF2B5EF4-FFF2-40B4-BE49-F238E27FC236}">
                <a16:creationId xmlns:a16="http://schemas.microsoft.com/office/drawing/2014/main" id="{4E70CF3C-3594-D347-B1A1-61A6EF9A67AE}"/>
              </a:ext>
            </a:extLst>
          </p:cNvPr>
          <p:cNvSpPr/>
          <p:nvPr userDrawn="1"/>
        </p:nvSpPr>
        <p:spPr>
          <a:xfrm>
            <a:off x="0" y="709613"/>
            <a:ext cx="8001002"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lassholder for bunntekst 2">
            <a:extLst>
              <a:ext uri="{FF2B5EF4-FFF2-40B4-BE49-F238E27FC236}">
                <a16:creationId xmlns:a16="http://schemas.microsoft.com/office/drawing/2014/main" id="{70798CD3-62BD-6C49-838C-2330E37E4BB4}"/>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7">
            <a:extLst>
              <a:ext uri="{FF2B5EF4-FFF2-40B4-BE49-F238E27FC236}">
                <a16:creationId xmlns:a16="http://schemas.microsoft.com/office/drawing/2014/main" id="{830CAFD7-80BE-BD45-8B30-9E8B7F38F437}"/>
              </a:ext>
            </a:extLst>
          </p:cNvPr>
          <p:cNvSpPr>
            <a:spLocks noGrp="1"/>
          </p:cNvSpPr>
          <p:nvPr>
            <p:ph type="body" sz="quarter" idx="13" hasCustomPrompt="1"/>
          </p:nvPr>
        </p:nvSpPr>
        <p:spPr>
          <a:xfrm>
            <a:off x="8768180" y="1771661"/>
            <a:ext cx="3090445" cy="467272"/>
          </a:xfrm>
        </p:spPr>
        <p:txBody>
          <a:bodyPr tIns="0" bIns="0" anchor="b" anchorCtr="0">
            <a:no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0" name="Plassholder for tekst 9">
            <a:extLst>
              <a:ext uri="{FF2B5EF4-FFF2-40B4-BE49-F238E27FC236}">
                <a16:creationId xmlns:a16="http://schemas.microsoft.com/office/drawing/2014/main" id="{ED671270-B08C-E04F-B138-B3F5D560AC80}"/>
              </a:ext>
            </a:extLst>
          </p:cNvPr>
          <p:cNvSpPr>
            <a:spLocks noGrp="1"/>
          </p:cNvSpPr>
          <p:nvPr>
            <p:ph type="body" sz="quarter" idx="14"/>
          </p:nvPr>
        </p:nvSpPr>
        <p:spPr>
          <a:xfrm>
            <a:off x="8768180" y="2372283"/>
            <a:ext cx="3961858" cy="4011613"/>
          </a:xfrm>
        </p:spPr>
        <p:txBody>
          <a:bodyPr/>
          <a:lstStyle>
            <a:lvl1pPr marL="0" indent="0">
              <a:buNone/>
              <a:defRPr/>
            </a:lvl1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12" name="Plassholder for tekst 11">
            <a:extLst>
              <a:ext uri="{FF2B5EF4-FFF2-40B4-BE49-F238E27FC236}">
                <a16:creationId xmlns:a16="http://schemas.microsoft.com/office/drawing/2014/main" id="{25175808-CE03-7F4C-9483-8BC883E85B00}"/>
              </a:ext>
            </a:extLst>
          </p:cNvPr>
          <p:cNvSpPr>
            <a:spLocks noGrp="1"/>
          </p:cNvSpPr>
          <p:nvPr>
            <p:ph type="body" sz="quarter" idx="15" hasCustomPrompt="1"/>
          </p:nvPr>
        </p:nvSpPr>
        <p:spPr>
          <a:xfrm>
            <a:off x="567875" y="4577961"/>
            <a:ext cx="3002957" cy="2465387"/>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13" name="Plassholder for bilde 8">
            <a:extLst>
              <a:ext uri="{FF2B5EF4-FFF2-40B4-BE49-F238E27FC236}">
                <a16:creationId xmlns:a16="http://schemas.microsoft.com/office/drawing/2014/main" id="{CC6B8A7B-ADEA-B740-8D6A-386930B4AF15}"/>
              </a:ext>
            </a:extLst>
          </p:cNvPr>
          <p:cNvSpPr>
            <a:spLocks noGrp="1"/>
          </p:cNvSpPr>
          <p:nvPr>
            <p:ph type="pic" sz="quarter" idx="16" hasCustomPrompt="1"/>
          </p:nvPr>
        </p:nvSpPr>
        <p:spPr>
          <a:xfrm>
            <a:off x="0" y="709613"/>
            <a:ext cx="4000501" cy="330676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5" name="Plassholder for bilde 8">
            <a:extLst>
              <a:ext uri="{FF2B5EF4-FFF2-40B4-BE49-F238E27FC236}">
                <a16:creationId xmlns:a16="http://schemas.microsoft.com/office/drawing/2014/main" id="{64189A71-13B1-504D-A12F-519B1C5586E5}"/>
              </a:ext>
            </a:extLst>
          </p:cNvPr>
          <p:cNvSpPr>
            <a:spLocks noGrp="1"/>
          </p:cNvSpPr>
          <p:nvPr>
            <p:ph type="pic" sz="quarter" idx="17" hasCustomPrompt="1"/>
          </p:nvPr>
        </p:nvSpPr>
        <p:spPr>
          <a:xfrm>
            <a:off x="4000501" y="709613"/>
            <a:ext cx="4000501"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p:txBody>
      </p:sp>
    </p:spTree>
    <p:extLst>
      <p:ext uri="{BB962C8B-B14F-4D97-AF65-F5344CB8AC3E}">
        <p14:creationId xmlns:p14="http://schemas.microsoft.com/office/powerpoint/2010/main" val="7323763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half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3297" y="967311"/>
            <a:ext cx="5029451" cy="1049792"/>
          </a:xfrm>
        </p:spPr>
        <p:txBody>
          <a:bodyPr/>
          <a:lstStyle>
            <a:lvl1pPr>
              <a:defRPr/>
            </a:lvl1pPr>
          </a:lstStyle>
          <a:p>
            <a:r>
              <a:rPr lang="en-US" noProof="0"/>
              <a:t>Overskrift</a:t>
            </a:r>
          </a:p>
        </p:txBody>
      </p:sp>
      <p:sp>
        <p:nvSpPr>
          <p:cNvPr id="3" name="Content Placeholder 2"/>
          <p:cNvSpPr>
            <a:spLocks noGrp="1"/>
          </p:cNvSpPr>
          <p:nvPr>
            <p:ph idx="1"/>
          </p:nvPr>
        </p:nvSpPr>
        <p:spPr>
          <a:xfrm>
            <a:off x="1064726" y="3223357"/>
            <a:ext cx="501802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155104"/>
            <a:ext cx="5034998" cy="1043539"/>
          </a:xfrm>
        </p:spPr>
        <p:txBody>
          <a:bodyPr tIns="0" bIns="4680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6506278" y="709612"/>
            <a:ext cx="6498522"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4073718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pictures half lef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493279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pictures half lef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2528850"/>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7193708" y="5977205"/>
            <a:ext cx="5712593"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40546757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tex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1" y="709613"/>
            <a:ext cx="8459305" cy="4819818"/>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9020039" y="1843876"/>
            <a:ext cx="3503655" cy="3367189"/>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9020039" y="1215411"/>
            <a:ext cx="3503655" cy="523246"/>
          </a:xfrm>
        </p:spPr>
        <p:txBody>
          <a:bodyPr tIns="0" bIns="46800" anchor="b" anchorCtr="0">
            <a:normAutofit/>
          </a:bodyPr>
          <a:lstStyle>
            <a:lvl1pPr marL="0" indent="0">
              <a:lnSpc>
                <a:spcPct val="96000"/>
              </a:lnSpc>
              <a:buNone/>
              <a:defRPr sz="2813" spc="-20" baseline="0">
                <a:solidFill>
                  <a:schemeClr val="accent1"/>
                </a:solidFill>
              </a:defRPr>
            </a:lvl1pPr>
          </a:lstStyle>
          <a:p>
            <a:pPr lvl="0"/>
            <a:r>
              <a:rPr lang="en-US" noProof="0"/>
              <a:t>Overskrift</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19650724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lassholder for bilde 9">
            <a:extLst>
              <a:ext uri="{FF2B5EF4-FFF2-40B4-BE49-F238E27FC236}">
                <a16:creationId xmlns:a16="http://schemas.microsoft.com/office/drawing/2014/main" id="{A101017E-4B37-444B-B1F6-5ABC8981BA3C}"/>
              </a:ext>
            </a:extLst>
          </p:cNvPr>
          <p:cNvSpPr>
            <a:spLocks noGrp="1"/>
          </p:cNvSpPr>
          <p:nvPr>
            <p:ph type="pic" sz="quarter" idx="13"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title" hasCustomPrompt="1"/>
          </p:nvPr>
        </p:nvSpPr>
        <p:spPr>
          <a:xfrm>
            <a:off x="1967696" y="4791137"/>
            <a:ext cx="9085316" cy="2524063"/>
          </a:xfrm>
          <a:solidFill>
            <a:schemeClr val="bg1"/>
          </a:solidFill>
        </p:spPr>
        <p:txBody>
          <a:bodyPr lIns="820799" tIns="550800" rIns="820799" bIns="1152000" anchor="b">
            <a:spAutoFit/>
          </a:bodyPr>
          <a:lstStyle>
            <a:lvl1pPr>
              <a:defRPr sz="5626"/>
            </a:lvl1pPr>
          </a:lstStyle>
          <a:p>
            <a:r>
              <a:rPr lang="en-US" noProof="0" dirty="0"/>
              <a:t>Section header</a:t>
            </a:r>
          </a:p>
        </p:txBody>
      </p:sp>
      <p:sp>
        <p:nvSpPr>
          <p:cNvPr id="3" name="Text Placeholder 2"/>
          <p:cNvSpPr>
            <a:spLocks noGrp="1"/>
          </p:cNvSpPr>
          <p:nvPr>
            <p:ph type="body" idx="1"/>
          </p:nvPr>
        </p:nvSpPr>
        <p:spPr>
          <a:xfrm>
            <a:off x="2693981" y="6168989"/>
            <a:ext cx="7859720" cy="1000585"/>
          </a:xfrm>
          <a:prstGeom prst="rect">
            <a:avLst/>
          </a:prstGeom>
        </p:spPr>
        <p:txBody>
          <a:bodyPr>
            <a:normAutofit/>
          </a:bodyPr>
          <a:lstStyle>
            <a:lvl1pPr marL="0" indent="0">
              <a:buNone/>
              <a:defRPr sz="3038">
                <a:solidFill>
                  <a:schemeClr val="accent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noProof="0"/>
              <a:t>Rediger tekststiler i malen</a:t>
            </a:r>
          </a:p>
        </p:txBody>
      </p:sp>
      <p:sp>
        <p:nvSpPr>
          <p:cNvPr id="5" name="Footer Placeholder 4"/>
          <p:cNvSpPr>
            <a:spLocks noGrp="1"/>
          </p:cNvSpPr>
          <p:nvPr>
            <p:ph type="ftr" sz="quarter" idx="11"/>
          </p:nvPr>
        </p:nvSpPr>
        <p:spPr/>
        <p:txBody>
          <a:bodyPr/>
          <a:lstStyle/>
          <a:p>
            <a:r>
              <a:rPr lang="en-US" noProof="0"/>
              <a:t>Bunntekst (Sett inn &gt; Topptekst og bunntekst)</a:t>
            </a:r>
          </a:p>
        </p:txBody>
      </p:sp>
    </p:spTree>
    <p:extLst>
      <p:ext uri="{BB962C8B-B14F-4D97-AF65-F5344CB8AC3E}">
        <p14:creationId xmlns:p14="http://schemas.microsoft.com/office/powerpoint/2010/main" val="862596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F7872-5C5F-3E48-A277-E35397186A69}"/>
              </a:ext>
            </a:extLst>
          </p:cNvPr>
          <p:cNvSpPr>
            <a:spLocks noGrp="1"/>
          </p:cNvSpPr>
          <p:nvPr>
            <p:ph type="title"/>
          </p:nvPr>
        </p:nvSpPr>
        <p:spPr/>
        <p:txBody>
          <a:bodyPr/>
          <a:lstStyle/>
          <a:p>
            <a:r>
              <a:rPr lang="en-US" noProof="0"/>
              <a:t>Klikk for å redigere tittelstil</a:t>
            </a:r>
          </a:p>
        </p:txBody>
      </p:sp>
      <p:sp>
        <p:nvSpPr>
          <p:cNvPr id="8" name="Bakgrunnsfarge">
            <a:extLst>
              <a:ext uri="{FF2B5EF4-FFF2-40B4-BE49-F238E27FC236}">
                <a16:creationId xmlns:a16="http://schemas.microsoft.com/office/drawing/2014/main" id="{2662495A-6170-CE4B-91E6-E40BD0EC96E7}"/>
              </a:ext>
            </a:extLst>
          </p:cNvPr>
          <p:cNvSpPr/>
          <p:nvPr userDrawn="1"/>
        </p:nvSpPr>
        <p:spPr>
          <a:xfrm>
            <a:off x="-1" y="2506133"/>
            <a:ext cx="13003213" cy="4809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tekst 11">
            <a:extLst>
              <a:ext uri="{FF2B5EF4-FFF2-40B4-BE49-F238E27FC236}">
                <a16:creationId xmlns:a16="http://schemas.microsoft.com/office/drawing/2014/main" id="{6BCDE18C-699B-E745-90B2-B8ED9DD7E47B}"/>
              </a:ext>
            </a:extLst>
          </p:cNvPr>
          <p:cNvSpPr>
            <a:spLocks noGrp="1"/>
          </p:cNvSpPr>
          <p:nvPr>
            <p:ph type="body" sz="quarter" idx="15" hasCustomPrompt="1"/>
          </p:nvPr>
        </p:nvSpPr>
        <p:spPr>
          <a:xfrm>
            <a:off x="177923" y="5823282"/>
            <a:ext cx="3902526" cy="1395663"/>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3" name="Plassholder for bunntekst 2">
            <a:extLst>
              <a:ext uri="{FF2B5EF4-FFF2-40B4-BE49-F238E27FC236}">
                <a16:creationId xmlns:a16="http://schemas.microsoft.com/office/drawing/2014/main" id="{670F7B93-5998-8F41-AAC4-AC4F52D67239}"/>
              </a:ext>
            </a:extLst>
          </p:cNvPr>
          <p:cNvSpPr>
            <a:spLocks noGrp="1"/>
          </p:cNvSpPr>
          <p:nvPr>
            <p:ph type="ftr" sz="quarter" idx="10"/>
          </p:nvPr>
        </p:nvSpPr>
        <p:spPr/>
        <p:txBody>
          <a:bodyPr/>
          <a:lstStyle/>
          <a:p>
            <a:r>
              <a:rPr lang="en-US" noProof="0"/>
              <a:t>Bunntekst (Sett inn &gt; Topptekst og bunntekst)</a:t>
            </a:r>
          </a:p>
        </p:txBody>
      </p:sp>
      <p:sp>
        <p:nvSpPr>
          <p:cNvPr id="10" name="Plassholder for bilde 8">
            <a:extLst>
              <a:ext uri="{FF2B5EF4-FFF2-40B4-BE49-F238E27FC236}">
                <a16:creationId xmlns:a16="http://schemas.microsoft.com/office/drawing/2014/main" id="{74222DA4-BE40-0F48-8DDE-00AB505FC510}"/>
              </a:ext>
            </a:extLst>
          </p:cNvPr>
          <p:cNvSpPr>
            <a:spLocks noGrp="1"/>
          </p:cNvSpPr>
          <p:nvPr>
            <p:ph type="pic" sz="quarter" idx="16" hasCustomPrompt="1"/>
          </p:nvPr>
        </p:nvSpPr>
        <p:spPr>
          <a:xfrm>
            <a:off x="0"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2" name="Plassholder for bilde 8">
            <a:extLst>
              <a:ext uri="{FF2B5EF4-FFF2-40B4-BE49-F238E27FC236}">
                <a16:creationId xmlns:a16="http://schemas.microsoft.com/office/drawing/2014/main" id="{4AF1E496-C6DC-9B42-90B0-AC97CD5D0E7E}"/>
              </a:ext>
            </a:extLst>
          </p:cNvPr>
          <p:cNvSpPr>
            <a:spLocks noGrp="1"/>
          </p:cNvSpPr>
          <p:nvPr>
            <p:ph type="pic" sz="quarter" idx="17" hasCustomPrompt="1"/>
          </p:nvPr>
        </p:nvSpPr>
        <p:spPr>
          <a:xfrm>
            <a:off x="8663145"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1C0E7628-D521-614C-B1A5-70D01FC50E19}"/>
              </a:ext>
            </a:extLst>
          </p:cNvPr>
          <p:cNvSpPr>
            <a:spLocks noGrp="1"/>
          </p:cNvSpPr>
          <p:nvPr>
            <p:ph type="pic" sz="quarter" idx="18" hasCustomPrompt="1"/>
          </p:nvPr>
        </p:nvSpPr>
        <p:spPr>
          <a:xfrm>
            <a:off x="4342179" y="4418309"/>
            <a:ext cx="4317728"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tekst 11">
            <a:extLst>
              <a:ext uri="{FF2B5EF4-FFF2-40B4-BE49-F238E27FC236}">
                <a16:creationId xmlns:a16="http://schemas.microsoft.com/office/drawing/2014/main" id="{C35D86B1-A37C-EB4A-998A-8AF6C0499DF1}"/>
              </a:ext>
            </a:extLst>
          </p:cNvPr>
          <p:cNvSpPr>
            <a:spLocks noGrp="1"/>
          </p:cNvSpPr>
          <p:nvPr>
            <p:ph type="body" sz="quarter" idx="19" hasCustomPrompt="1"/>
          </p:nvPr>
        </p:nvSpPr>
        <p:spPr>
          <a:xfrm>
            <a:off x="4621335" y="2723949"/>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dirty="0" err="1"/>
              <a:t>Tekst</a:t>
            </a:r>
            <a:r>
              <a:rPr lang="en-US" noProof="0" dirty="0"/>
              <a:t> </a:t>
            </a:r>
          </a:p>
        </p:txBody>
      </p:sp>
      <p:sp>
        <p:nvSpPr>
          <p:cNvPr id="15" name="Plassholder for tekst 11">
            <a:extLst>
              <a:ext uri="{FF2B5EF4-FFF2-40B4-BE49-F238E27FC236}">
                <a16:creationId xmlns:a16="http://schemas.microsoft.com/office/drawing/2014/main" id="{2FDD1CB7-033C-164D-967B-541480D10E64}"/>
              </a:ext>
            </a:extLst>
          </p:cNvPr>
          <p:cNvSpPr>
            <a:spLocks noGrp="1"/>
          </p:cNvSpPr>
          <p:nvPr>
            <p:ph type="body" sz="quarter" idx="20" hasCustomPrompt="1"/>
          </p:nvPr>
        </p:nvSpPr>
        <p:spPr>
          <a:xfrm>
            <a:off x="9066728" y="5631192"/>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13552626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s with caption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8" name="Tekst">
            <a:extLst>
              <a:ext uri="{FF2B5EF4-FFF2-40B4-BE49-F238E27FC236}">
                <a16:creationId xmlns:a16="http://schemas.microsoft.com/office/drawing/2014/main" id="{1223F2C1-3ABA-E04D-B83E-4B9D716ED565}"/>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19" name="Navn">
            <a:extLst>
              <a:ext uri="{FF2B5EF4-FFF2-40B4-BE49-F238E27FC236}">
                <a16:creationId xmlns:a16="http://schemas.microsoft.com/office/drawing/2014/main" id="{290A23C2-9BA4-AD4A-817E-398AB6FB500A}"/>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1" name="Plassholder for bilde 10">
            <a:extLst>
              <a:ext uri="{FF2B5EF4-FFF2-40B4-BE49-F238E27FC236}">
                <a16:creationId xmlns:a16="http://schemas.microsoft.com/office/drawing/2014/main" id="{FE70503A-D614-8548-8D95-31E976784AA9}"/>
              </a:ext>
            </a:extLst>
          </p:cNvPr>
          <p:cNvSpPr>
            <a:spLocks noGrp="1"/>
          </p:cNvSpPr>
          <p:nvPr>
            <p:ph type="pic" sz="quarter" idx="26" hasCustomPrompt="1"/>
          </p:nvPr>
        </p:nvSpPr>
        <p:spPr>
          <a:xfrm>
            <a:off x="4872581"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2" name="Tekst">
            <a:extLst>
              <a:ext uri="{FF2B5EF4-FFF2-40B4-BE49-F238E27FC236}">
                <a16:creationId xmlns:a16="http://schemas.microsoft.com/office/drawing/2014/main" id="{E1D3587B-ABF7-8B40-AFDC-AA185BCE751E}"/>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E35756FB-B499-1C45-B5DF-B7A5D50984A6}"/>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Plassholder for bilde 10">
            <a:extLst>
              <a:ext uri="{FF2B5EF4-FFF2-40B4-BE49-F238E27FC236}">
                <a16:creationId xmlns:a16="http://schemas.microsoft.com/office/drawing/2014/main" id="{0F4BAC09-AF76-0448-88F7-01A04AF83189}"/>
              </a:ext>
            </a:extLst>
          </p:cNvPr>
          <p:cNvSpPr>
            <a:spLocks noGrp="1"/>
          </p:cNvSpPr>
          <p:nvPr>
            <p:ph type="pic" sz="quarter" idx="29" hasCustomPrompt="1"/>
          </p:nvPr>
        </p:nvSpPr>
        <p:spPr>
          <a:xfrm>
            <a:off x="8605337"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Tree>
    <p:extLst>
      <p:ext uri="{BB962C8B-B14F-4D97-AF65-F5344CB8AC3E}">
        <p14:creationId xmlns:p14="http://schemas.microsoft.com/office/powerpoint/2010/main" val="517576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5" name="bakgrunn">
            <a:extLst>
              <a:ext uri="{FF2B5EF4-FFF2-40B4-BE49-F238E27FC236}">
                <a16:creationId xmlns:a16="http://schemas.microsoft.com/office/drawing/2014/main" id="{416AB268-EE05-6944-AA00-BEE1B0BECFB8}"/>
              </a:ext>
            </a:extLst>
          </p:cNvPr>
          <p:cNvSpPr/>
          <p:nvPr userDrawn="1"/>
        </p:nvSpPr>
        <p:spPr>
          <a:xfrm>
            <a:off x="721358"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4"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6" name="bakgrunn">
            <a:extLst>
              <a:ext uri="{FF2B5EF4-FFF2-40B4-BE49-F238E27FC236}">
                <a16:creationId xmlns:a16="http://schemas.microsoft.com/office/drawing/2014/main" id="{5ACC7CC9-9365-F645-BB80-4B6777CF7CC1}"/>
              </a:ext>
            </a:extLst>
          </p:cNvPr>
          <p:cNvSpPr/>
          <p:nvPr userDrawn="1"/>
        </p:nvSpPr>
        <p:spPr>
          <a:xfrm>
            <a:off x="4739905"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kst">
            <a:extLst>
              <a:ext uri="{FF2B5EF4-FFF2-40B4-BE49-F238E27FC236}">
                <a16:creationId xmlns:a16="http://schemas.microsoft.com/office/drawing/2014/main" id="{C4FBC6D2-C80B-444E-8422-2947D396CEB1}"/>
              </a:ext>
            </a:extLst>
          </p:cNvPr>
          <p:cNvSpPr>
            <a:spLocks noGrp="1"/>
          </p:cNvSpPr>
          <p:nvPr>
            <p:ph type="body" sz="quarter" idx="24" hasCustomPrompt="1"/>
          </p:nvPr>
        </p:nvSpPr>
        <p:spPr>
          <a:xfrm>
            <a:off x="5071061"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4EB26B37-B588-7346-A58B-C5DC58973BBE}"/>
              </a:ext>
            </a:extLst>
          </p:cNvPr>
          <p:cNvSpPr>
            <a:spLocks noGrp="1"/>
          </p:cNvSpPr>
          <p:nvPr>
            <p:ph type="body" sz="quarter" idx="25" hasCustomPrompt="1"/>
          </p:nvPr>
        </p:nvSpPr>
        <p:spPr>
          <a:xfrm>
            <a:off x="5071843"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dirty="0" err="1"/>
              <a:t>Overskrift</a:t>
            </a:r>
            <a:endParaRPr lang="en-US" noProof="0" dirty="0"/>
          </a:p>
        </p:txBody>
      </p:sp>
      <p:sp>
        <p:nvSpPr>
          <p:cNvPr id="26" name="bakgrunn">
            <a:extLst>
              <a:ext uri="{FF2B5EF4-FFF2-40B4-BE49-F238E27FC236}">
                <a16:creationId xmlns:a16="http://schemas.microsoft.com/office/drawing/2014/main" id="{E0996701-1146-E14D-A709-36BD30E7C39B}"/>
              </a:ext>
            </a:extLst>
          </p:cNvPr>
          <p:cNvSpPr/>
          <p:nvPr userDrawn="1"/>
        </p:nvSpPr>
        <p:spPr>
          <a:xfrm>
            <a:off x="8758452"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Tekst">
            <a:extLst>
              <a:ext uri="{FF2B5EF4-FFF2-40B4-BE49-F238E27FC236}">
                <a16:creationId xmlns:a16="http://schemas.microsoft.com/office/drawing/2014/main" id="{85A70BB2-D42C-824A-8D7C-7890F7EA5C91}"/>
              </a:ext>
            </a:extLst>
          </p:cNvPr>
          <p:cNvSpPr>
            <a:spLocks noGrp="1"/>
          </p:cNvSpPr>
          <p:nvPr>
            <p:ph type="body" sz="quarter" idx="26" hasCustomPrompt="1"/>
          </p:nvPr>
        </p:nvSpPr>
        <p:spPr>
          <a:xfrm>
            <a:off x="9089608"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8" name="Navn">
            <a:extLst>
              <a:ext uri="{FF2B5EF4-FFF2-40B4-BE49-F238E27FC236}">
                <a16:creationId xmlns:a16="http://schemas.microsoft.com/office/drawing/2014/main" id="{C0CB1A72-556C-674A-B2DB-1B5EEC43B8C0}"/>
              </a:ext>
            </a:extLst>
          </p:cNvPr>
          <p:cNvSpPr>
            <a:spLocks noGrp="1"/>
          </p:cNvSpPr>
          <p:nvPr>
            <p:ph type="body" sz="quarter" idx="27" hasCustomPrompt="1"/>
          </p:nvPr>
        </p:nvSpPr>
        <p:spPr>
          <a:xfrm>
            <a:off x="9090390"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1514519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agonal picture righ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5728274" y="709613"/>
            <a:ext cx="7272648" cy="6605587"/>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48" h="6605587">
                <a:moveTo>
                  <a:pt x="3691518" y="4801"/>
                </a:moveTo>
                <a:lnTo>
                  <a:pt x="7272648" y="0"/>
                </a:lnTo>
                <a:lnTo>
                  <a:pt x="7272648" y="6605587"/>
                </a:lnTo>
                <a:lnTo>
                  <a:pt x="0" y="6605587"/>
                </a:lnTo>
                <a:lnTo>
                  <a:pt x="3691518" y="4801"/>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1053296"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1495614"/>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28385556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diag. pictures, caption below">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BF148CE6-86B0-4743-9DC0-28798B06EF53}"/>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11">
            <a:extLst>
              <a:ext uri="{FF2B5EF4-FFF2-40B4-BE49-F238E27FC236}">
                <a16:creationId xmlns:a16="http://schemas.microsoft.com/office/drawing/2014/main" id="{8A3B9DD4-D879-F24B-9263-EFE3C3DA4E17}"/>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
        <p:nvSpPr>
          <p:cNvPr id="9" name="Plassholder for bilde 8">
            <a:extLst>
              <a:ext uri="{FF2B5EF4-FFF2-40B4-BE49-F238E27FC236}">
                <a16:creationId xmlns:a16="http://schemas.microsoft.com/office/drawing/2014/main" id="{7C967AB6-AAAD-724F-80F9-BD2969C0296C}"/>
              </a:ext>
            </a:extLst>
          </p:cNvPr>
          <p:cNvSpPr>
            <a:spLocks noGrp="1"/>
          </p:cNvSpPr>
          <p:nvPr>
            <p:ph type="pic" sz="quarter" idx="16" hasCustomPrompt="1"/>
          </p:nvPr>
        </p:nvSpPr>
        <p:spPr>
          <a:xfrm>
            <a:off x="-2" y="709612"/>
            <a:ext cx="7842251" cy="4833937"/>
          </a:xfrm>
          <a:custGeom>
            <a:avLst/>
            <a:gdLst>
              <a:gd name="connsiteX0" fmla="*/ 0 w 7851776"/>
              <a:gd name="connsiteY0" fmla="*/ 0 h 4833937"/>
              <a:gd name="connsiteX1" fmla="*/ 7851776 w 7851776"/>
              <a:gd name="connsiteY1" fmla="*/ 0 h 4833937"/>
              <a:gd name="connsiteX2" fmla="*/ 7851776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8102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0736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146676 w 7851776"/>
              <a:gd name="connsiteY2" fmla="*/ 4833937 h 4833937"/>
              <a:gd name="connsiteX3" fmla="*/ 0 w 7851776"/>
              <a:gd name="connsiteY3" fmla="*/ 4833937 h 4833937"/>
              <a:gd name="connsiteX4" fmla="*/ 0 w 7851776"/>
              <a:gd name="connsiteY4" fmla="*/ 0 h 4833937"/>
              <a:gd name="connsiteX0" fmla="*/ 0 w 7708901"/>
              <a:gd name="connsiteY0" fmla="*/ 0 h 4833937"/>
              <a:gd name="connsiteX1" fmla="*/ 7708901 w 7708901"/>
              <a:gd name="connsiteY1" fmla="*/ 3175 h 4833937"/>
              <a:gd name="connsiteX2" fmla="*/ 5146676 w 7708901"/>
              <a:gd name="connsiteY2" fmla="*/ 4833937 h 4833937"/>
              <a:gd name="connsiteX3" fmla="*/ 0 w 7708901"/>
              <a:gd name="connsiteY3" fmla="*/ 4833937 h 4833937"/>
              <a:gd name="connsiteX4" fmla="*/ 0 w 7708901"/>
              <a:gd name="connsiteY4" fmla="*/ 0 h 4833937"/>
              <a:gd name="connsiteX0" fmla="*/ 0 w 7842251"/>
              <a:gd name="connsiteY0" fmla="*/ 0 h 4833937"/>
              <a:gd name="connsiteX1" fmla="*/ 7842251 w 7842251"/>
              <a:gd name="connsiteY1" fmla="*/ 3175 h 4833937"/>
              <a:gd name="connsiteX2" fmla="*/ 5146676 w 7842251"/>
              <a:gd name="connsiteY2" fmla="*/ 4833937 h 4833937"/>
              <a:gd name="connsiteX3" fmla="*/ 0 w 7842251"/>
              <a:gd name="connsiteY3" fmla="*/ 4833937 h 4833937"/>
              <a:gd name="connsiteX4" fmla="*/ 0 w 7842251"/>
              <a:gd name="connsiteY4" fmla="*/ 0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251" h="4833937">
                <a:moveTo>
                  <a:pt x="0" y="0"/>
                </a:moveTo>
                <a:lnTo>
                  <a:pt x="7842251" y="3175"/>
                </a:lnTo>
                <a:lnTo>
                  <a:pt x="5146676" y="4833937"/>
                </a:lnTo>
                <a:lnTo>
                  <a:pt x="0" y="4833937"/>
                </a:lnTo>
                <a:lnTo>
                  <a:pt x="0" y="0"/>
                </a:lnTo>
                <a:close/>
              </a:path>
            </a:pathLst>
          </a:custGeom>
          <a:pattFill prst="ltDnDiag">
            <a:fgClr>
              <a:schemeClr val="bg1">
                <a:lumMod val="95000"/>
              </a:schemeClr>
            </a:fgClr>
            <a:bgClr>
              <a:schemeClr val="bg1">
                <a:lumMod val="85000"/>
              </a:schemeClr>
            </a:bgClr>
          </a:pattFill>
        </p:spPr>
        <p:txBody>
          <a:bodyPr tIns="0" rIns="108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76D1921A-B366-674E-9E95-416F56F7BF51}"/>
              </a:ext>
            </a:extLst>
          </p:cNvPr>
          <p:cNvSpPr>
            <a:spLocks noGrp="1"/>
          </p:cNvSpPr>
          <p:nvPr>
            <p:ph type="pic" sz="quarter" idx="19" hasCustomPrompt="1"/>
          </p:nvPr>
        </p:nvSpPr>
        <p:spPr>
          <a:xfrm>
            <a:off x="5159376" y="709612"/>
            <a:ext cx="7845426" cy="4833937"/>
          </a:xfrm>
          <a:custGeom>
            <a:avLst/>
            <a:gdLst>
              <a:gd name="connsiteX0" fmla="*/ 0 w 7880351"/>
              <a:gd name="connsiteY0" fmla="*/ 0 h 4833937"/>
              <a:gd name="connsiteX1" fmla="*/ 7880351 w 7880351"/>
              <a:gd name="connsiteY1" fmla="*/ 0 h 4833937"/>
              <a:gd name="connsiteX2" fmla="*/ 7880351 w 7880351"/>
              <a:gd name="connsiteY2" fmla="*/ 4833937 h 4833937"/>
              <a:gd name="connsiteX3" fmla="*/ 0 w 7880351"/>
              <a:gd name="connsiteY3" fmla="*/ 4833937 h 4833937"/>
              <a:gd name="connsiteX4" fmla="*/ 0 w 7880351"/>
              <a:gd name="connsiteY4" fmla="*/ 0 h 4833937"/>
              <a:gd name="connsiteX0" fmla="*/ 1654175 w 7880351"/>
              <a:gd name="connsiteY0" fmla="*/ 0 h 4840287"/>
              <a:gd name="connsiteX1" fmla="*/ 7880351 w 7880351"/>
              <a:gd name="connsiteY1" fmla="*/ 6350 h 4840287"/>
              <a:gd name="connsiteX2" fmla="*/ 7880351 w 7880351"/>
              <a:gd name="connsiteY2" fmla="*/ 4840287 h 4840287"/>
              <a:gd name="connsiteX3" fmla="*/ 0 w 7880351"/>
              <a:gd name="connsiteY3" fmla="*/ 4840287 h 4840287"/>
              <a:gd name="connsiteX4" fmla="*/ 1654175 w 7880351"/>
              <a:gd name="connsiteY4" fmla="*/ 0 h 4840287"/>
              <a:gd name="connsiteX0" fmla="*/ 3038475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3038475 w 7880351"/>
              <a:gd name="connsiteY4" fmla="*/ 3175 h 4833937"/>
              <a:gd name="connsiteX0" fmla="*/ 2730500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2730500 w 7880351"/>
              <a:gd name="connsiteY4" fmla="*/ 3175 h 4833937"/>
              <a:gd name="connsiteX0" fmla="*/ 2314575 w 7464426"/>
              <a:gd name="connsiteY0" fmla="*/ 3175 h 4833937"/>
              <a:gd name="connsiteX1" fmla="*/ 7464426 w 7464426"/>
              <a:gd name="connsiteY1" fmla="*/ 0 h 4833937"/>
              <a:gd name="connsiteX2" fmla="*/ 7464426 w 7464426"/>
              <a:gd name="connsiteY2" fmla="*/ 4833937 h 4833937"/>
              <a:gd name="connsiteX3" fmla="*/ 0 w 7464426"/>
              <a:gd name="connsiteY3" fmla="*/ 4833937 h 4833937"/>
              <a:gd name="connsiteX4" fmla="*/ 2314575 w 7464426"/>
              <a:gd name="connsiteY4" fmla="*/ 3175 h 4833937"/>
              <a:gd name="connsiteX0" fmla="*/ 2695575 w 7845426"/>
              <a:gd name="connsiteY0" fmla="*/ 3175 h 4833937"/>
              <a:gd name="connsiteX1" fmla="*/ 7845426 w 7845426"/>
              <a:gd name="connsiteY1" fmla="*/ 0 h 4833937"/>
              <a:gd name="connsiteX2" fmla="*/ 7845426 w 7845426"/>
              <a:gd name="connsiteY2" fmla="*/ 4833937 h 4833937"/>
              <a:gd name="connsiteX3" fmla="*/ 0 w 7845426"/>
              <a:gd name="connsiteY3" fmla="*/ 4833937 h 4833937"/>
              <a:gd name="connsiteX4" fmla="*/ 2695575 w 7845426"/>
              <a:gd name="connsiteY4" fmla="*/ 3175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26" h="4833937">
                <a:moveTo>
                  <a:pt x="2695575" y="3175"/>
                </a:moveTo>
                <a:lnTo>
                  <a:pt x="7845426" y="0"/>
                </a:lnTo>
                <a:lnTo>
                  <a:pt x="7845426" y="4833937"/>
                </a:lnTo>
                <a:lnTo>
                  <a:pt x="0" y="4833937"/>
                </a:lnTo>
                <a:lnTo>
                  <a:pt x="2695575" y="3175"/>
                </a:lnTo>
                <a:close/>
              </a:path>
            </a:pathLst>
          </a:custGeom>
          <a:pattFill prst="ltDnDiag">
            <a:fgClr>
              <a:schemeClr val="bg1">
                <a:lumMod val="95000"/>
              </a:schemeClr>
            </a:fgClr>
            <a:bgClr>
              <a:schemeClr val="bg1">
                <a:lumMod val="85000"/>
              </a:schemeClr>
            </a:bgClr>
          </a:pattFill>
        </p:spPr>
        <p:txBody>
          <a:bodyPr lIns="2520000" tIns="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706076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783935-3B3F-1C4C-9807-08A21172F1F7}"/>
              </a:ext>
            </a:extLst>
          </p:cNvPr>
          <p:cNvSpPr>
            <a:spLocks noGrp="1"/>
          </p:cNvSpPr>
          <p:nvPr>
            <p:ph type="title"/>
          </p:nvPr>
        </p:nvSpPr>
        <p:spPr/>
        <p:txBody>
          <a:bodyPr/>
          <a:lstStyle/>
          <a:p>
            <a:r>
              <a:rPr lang="nb-NO" noProof="0"/>
              <a:t>Klikk for å redigere tittelstil</a:t>
            </a:r>
            <a:endParaRPr lang="en-US" noProof="0"/>
          </a:p>
        </p:txBody>
      </p:sp>
      <p:sp>
        <p:nvSpPr>
          <p:cNvPr id="3" name="Plassholder for bunntekst 2">
            <a:extLst>
              <a:ext uri="{FF2B5EF4-FFF2-40B4-BE49-F238E27FC236}">
                <a16:creationId xmlns:a16="http://schemas.microsoft.com/office/drawing/2014/main" id="{038083AF-5C98-3F48-9D0A-9B65A13D5E81}"/>
              </a:ext>
            </a:extLst>
          </p:cNvPr>
          <p:cNvSpPr>
            <a:spLocks noGrp="1"/>
          </p:cNvSpPr>
          <p:nvPr>
            <p:ph type="ftr" sz="quarter" idx="10"/>
          </p:nvPr>
        </p:nvSpPr>
        <p:spPr/>
        <p:txBody>
          <a:bodyPr/>
          <a:lstStyle/>
          <a:p>
            <a:r>
              <a:rPr lang="en-US" noProof="0"/>
              <a:t>Bunntekst (Sett inn &gt; Topptekst og bunntekst)</a:t>
            </a:r>
          </a:p>
        </p:txBody>
      </p:sp>
      <p:sp>
        <p:nvSpPr>
          <p:cNvPr id="8" name="Plassholder for bilde 8">
            <a:extLst>
              <a:ext uri="{FF2B5EF4-FFF2-40B4-BE49-F238E27FC236}">
                <a16:creationId xmlns:a16="http://schemas.microsoft.com/office/drawing/2014/main" id="{04E44CCD-F6E5-5741-9B84-880173234796}"/>
              </a:ext>
            </a:extLst>
          </p:cNvPr>
          <p:cNvSpPr>
            <a:spLocks noGrp="1"/>
          </p:cNvSpPr>
          <p:nvPr>
            <p:ph type="pic" sz="quarter" idx="16" hasCustomPrompt="1"/>
          </p:nvPr>
        </p:nvSpPr>
        <p:spPr>
          <a:xfrm>
            <a:off x="0" y="2505875"/>
            <a:ext cx="6498522" cy="381814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9" name="Plassholder for tekst 9">
            <a:extLst>
              <a:ext uri="{FF2B5EF4-FFF2-40B4-BE49-F238E27FC236}">
                <a16:creationId xmlns:a16="http://schemas.microsoft.com/office/drawing/2014/main" id="{CBD7B9F8-A19F-F646-BCC8-DAADE866AA47}"/>
              </a:ext>
            </a:extLst>
          </p:cNvPr>
          <p:cNvSpPr>
            <a:spLocks noGrp="1"/>
          </p:cNvSpPr>
          <p:nvPr>
            <p:ph type="body" sz="quarter" idx="14"/>
          </p:nvPr>
        </p:nvSpPr>
        <p:spPr>
          <a:xfrm>
            <a:off x="7198871" y="2657152"/>
            <a:ext cx="4751830" cy="4011613"/>
          </a:xfrm>
        </p:spPr>
        <p:txBody>
          <a:bodyPr/>
          <a:lstStyle>
            <a:lvl1pPr marL="0" indent="0">
              <a:buNone/>
              <a:defRPr/>
            </a:lvl1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Tree>
    <p:extLst>
      <p:ext uri="{BB962C8B-B14F-4D97-AF65-F5344CB8AC3E}">
        <p14:creationId xmlns:p14="http://schemas.microsoft.com/office/powerpoint/2010/main" val="34991498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diag. pictur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4653776" y="712789"/>
            <a:ext cx="8349515" cy="6602412"/>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 name="connsiteX0" fmla="*/ 3691518 w 8343165"/>
              <a:gd name="connsiteY0" fmla="*/ 4801 h 6605587"/>
              <a:gd name="connsiteX1" fmla="*/ 8343165 w 8343165"/>
              <a:gd name="connsiteY1" fmla="*/ 0 h 6605587"/>
              <a:gd name="connsiteX2" fmla="*/ 7272648 w 8343165"/>
              <a:gd name="connsiteY2" fmla="*/ 6605587 h 6605587"/>
              <a:gd name="connsiteX3" fmla="*/ 0 w 8343165"/>
              <a:gd name="connsiteY3" fmla="*/ 6605587 h 6605587"/>
              <a:gd name="connsiteX4" fmla="*/ 3691518 w 8343165"/>
              <a:gd name="connsiteY4" fmla="*/ 4801 h 6605587"/>
              <a:gd name="connsiteX0" fmla="*/ 3691518 w 8349515"/>
              <a:gd name="connsiteY0" fmla="*/ 1626 h 6602412"/>
              <a:gd name="connsiteX1" fmla="*/ 8349515 w 8349515"/>
              <a:gd name="connsiteY1" fmla="*/ 0 h 6602412"/>
              <a:gd name="connsiteX2" fmla="*/ 7272648 w 8349515"/>
              <a:gd name="connsiteY2" fmla="*/ 6602412 h 6602412"/>
              <a:gd name="connsiteX3" fmla="*/ 0 w 8349515"/>
              <a:gd name="connsiteY3" fmla="*/ 6602412 h 6602412"/>
              <a:gd name="connsiteX4" fmla="*/ 3691518 w 8349515"/>
              <a:gd name="connsiteY4" fmla="*/ 1626 h 6602412"/>
              <a:gd name="connsiteX0" fmla="*/ 3691518 w 8349515"/>
              <a:gd name="connsiteY0" fmla="*/ 1626 h 6602412"/>
              <a:gd name="connsiteX1" fmla="*/ 8349515 w 8349515"/>
              <a:gd name="connsiteY1" fmla="*/ 0 h 6602412"/>
              <a:gd name="connsiteX2" fmla="*/ 8348973 w 8349515"/>
              <a:gd name="connsiteY2" fmla="*/ 6599237 h 6602412"/>
              <a:gd name="connsiteX3" fmla="*/ 0 w 8349515"/>
              <a:gd name="connsiteY3" fmla="*/ 6602412 h 6602412"/>
              <a:gd name="connsiteX4" fmla="*/ 3691518 w 8349515"/>
              <a:gd name="connsiteY4" fmla="*/ 1626 h 66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515" h="6602412">
                <a:moveTo>
                  <a:pt x="3691518" y="1626"/>
                </a:moveTo>
                <a:lnTo>
                  <a:pt x="8349515" y="0"/>
                </a:lnTo>
                <a:cubicBezTo>
                  <a:pt x="8349334" y="2199746"/>
                  <a:pt x="8349154" y="4399491"/>
                  <a:pt x="8348973" y="6599237"/>
                </a:cubicBezTo>
                <a:lnTo>
                  <a:pt x="0" y="6602412"/>
                </a:lnTo>
                <a:lnTo>
                  <a:pt x="3691518" y="1626"/>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5" name="Plassholder for bilde 4">
            <a:extLst>
              <a:ext uri="{FF2B5EF4-FFF2-40B4-BE49-F238E27FC236}">
                <a16:creationId xmlns:a16="http://schemas.microsoft.com/office/drawing/2014/main" id="{0EB93A4E-A4F8-9D43-9AA5-CCB8AF93704F}"/>
              </a:ext>
            </a:extLst>
          </p:cNvPr>
          <p:cNvSpPr>
            <a:spLocks noGrp="1"/>
          </p:cNvSpPr>
          <p:nvPr>
            <p:ph type="pic" sz="quarter" idx="17" hasCustomPrompt="1"/>
          </p:nvPr>
        </p:nvSpPr>
        <p:spPr>
          <a:xfrm>
            <a:off x="0" y="712788"/>
            <a:ext cx="8332788" cy="6611937"/>
          </a:xfrm>
          <a:custGeom>
            <a:avLst/>
            <a:gdLst>
              <a:gd name="connsiteX0" fmla="*/ 0 w 8364538"/>
              <a:gd name="connsiteY0" fmla="*/ 0 h 6602412"/>
              <a:gd name="connsiteX1" fmla="*/ 8364538 w 8364538"/>
              <a:gd name="connsiteY1" fmla="*/ 0 h 6602412"/>
              <a:gd name="connsiteX2" fmla="*/ 8364538 w 8364538"/>
              <a:gd name="connsiteY2" fmla="*/ 6602412 h 6602412"/>
              <a:gd name="connsiteX3" fmla="*/ 0 w 8364538"/>
              <a:gd name="connsiteY3" fmla="*/ 6602412 h 6602412"/>
              <a:gd name="connsiteX4" fmla="*/ 0 w 8364538"/>
              <a:gd name="connsiteY4" fmla="*/ 0 h 6602412"/>
              <a:gd name="connsiteX0" fmla="*/ 0 w 8364538"/>
              <a:gd name="connsiteY0" fmla="*/ 0 h 6602412"/>
              <a:gd name="connsiteX1" fmla="*/ 8332788 w 8364538"/>
              <a:gd name="connsiteY1" fmla="*/ 3175 h 6602412"/>
              <a:gd name="connsiteX2" fmla="*/ 8364538 w 8364538"/>
              <a:gd name="connsiteY2" fmla="*/ 6602412 h 6602412"/>
              <a:gd name="connsiteX3" fmla="*/ 0 w 8364538"/>
              <a:gd name="connsiteY3" fmla="*/ 6602412 h 6602412"/>
              <a:gd name="connsiteX4" fmla="*/ 0 w 8364538"/>
              <a:gd name="connsiteY4" fmla="*/ 0 h 6602412"/>
              <a:gd name="connsiteX0" fmla="*/ 0 w 8332788"/>
              <a:gd name="connsiteY0" fmla="*/ 0 h 6611937"/>
              <a:gd name="connsiteX1" fmla="*/ 8332788 w 8332788"/>
              <a:gd name="connsiteY1" fmla="*/ 3175 h 6611937"/>
              <a:gd name="connsiteX2" fmla="*/ 6380163 w 8332788"/>
              <a:gd name="connsiteY2" fmla="*/ 6611937 h 6611937"/>
              <a:gd name="connsiteX3" fmla="*/ 0 w 8332788"/>
              <a:gd name="connsiteY3" fmla="*/ 6602412 h 6611937"/>
              <a:gd name="connsiteX4" fmla="*/ 0 w 8332788"/>
              <a:gd name="connsiteY4" fmla="*/ 0 h 6611937"/>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11937"/>
              <a:gd name="connsiteX1" fmla="*/ 8332788 w 8332788"/>
              <a:gd name="connsiteY1" fmla="*/ 3175 h 6611937"/>
              <a:gd name="connsiteX2" fmla="*/ 4649788 w 8332788"/>
              <a:gd name="connsiteY2" fmla="*/ 6611937 h 6611937"/>
              <a:gd name="connsiteX3" fmla="*/ 0 w 8332788"/>
              <a:gd name="connsiteY3" fmla="*/ 6602412 h 6611937"/>
              <a:gd name="connsiteX4" fmla="*/ 0 w 8332788"/>
              <a:gd name="connsiteY4" fmla="*/ 0 h 66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788" h="6611937">
                <a:moveTo>
                  <a:pt x="0" y="0"/>
                </a:moveTo>
                <a:lnTo>
                  <a:pt x="8332788" y="3175"/>
                </a:lnTo>
                <a:lnTo>
                  <a:pt x="4649788" y="6611937"/>
                </a:lnTo>
                <a:lnTo>
                  <a:pt x="0" y="6602412"/>
                </a:lnTo>
                <a:lnTo>
                  <a:pt x="0" y="0"/>
                </a:lnTo>
                <a:close/>
              </a:path>
            </a:pathLst>
          </a:custGeom>
          <a:pattFill prst="ltDnDiag">
            <a:fgClr>
              <a:schemeClr val="bg1">
                <a:lumMod val="95000"/>
              </a:schemeClr>
            </a:fgClr>
            <a:bgClr>
              <a:schemeClr val="bg1">
                <a:lumMod val="85000"/>
              </a:schemeClr>
            </a:bgClr>
          </a:pattFill>
        </p:spPr>
        <p:txBody>
          <a:bodyPr>
            <a:normAutofit/>
          </a:bodyPr>
          <a:lstStyle>
            <a:lvl1pPr marL="0" marR="0" indent="0" algn="l"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baseline="0"/>
            </a:lvl1pPr>
          </a:lstStyle>
          <a:p>
            <a:pPr marL="457200" marR="0" lvl="0" indent="-457200" algn="l" defTabSz="975208" rtl="0" eaLnBrk="1" fontAlgn="auto" latinLnBrk="0" hangingPunct="1">
              <a:lnSpc>
                <a:spcPct val="109000"/>
              </a:lnSpc>
              <a:spcBef>
                <a:spcPts val="0"/>
              </a:spcBef>
              <a:spcAft>
                <a:spcPts val="0"/>
              </a:spcAft>
              <a:buClrTx/>
              <a:buSzPct val="110000"/>
              <a:tabLst/>
              <a:defRPr/>
            </a:pPr>
            <a:r>
              <a:rPr kumimoji="0" lang="en-US" sz="2363" b="0" i="0" u="none" strike="noStrike" kern="1200" cap="none" spc="0" normalizeH="0" baseline="0" noProof="0">
                <a:ln>
                  <a:noFill/>
                </a:ln>
                <a:solidFill>
                  <a:srgbClr val="414042"/>
                </a:solidFill>
                <a:effectLst/>
                <a:uLnTx/>
                <a:uFillTx/>
                <a:latin typeface="Calibri Light" panose="020F0502020204030204" pitchFamily="34" charset="0"/>
                <a:ea typeface="+mn-ea"/>
                <a:cs typeface="Calibri Light" panose="020F0502020204030204" pitchFamily="34" charset="0"/>
              </a:rPr>
              <a:t>Dra og slipp eller klikk på ikonet. Bruk «Beskjær»-funksjonen for å endre utsnitt</a:t>
            </a:r>
          </a:p>
          <a:p>
            <a:endParaRPr lang="en-US" noProof="0"/>
          </a:p>
        </p:txBody>
      </p:sp>
    </p:spTree>
    <p:extLst>
      <p:ext uri="{BB962C8B-B14F-4D97-AF65-F5344CB8AC3E}">
        <p14:creationId xmlns:p14="http://schemas.microsoft.com/office/powerpoint/2010/main" val="35214303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C2A809B-3C21-3441-9872-C326B9A59E3A}"/>
              </a:ext>
            </a:extLst>
          </p:cNvPr>
          <p:cNvSpPr>
            <a:spLocks noGrp="1"/>
          </p:cNvSpPr>
          <p:nvPr>
            <p:ph type="ftr" sz="quarter" idx="10"/>
          </p:nvPr>
        </p:nvSpPr>
        <p:spPr/>
        <p:txBody>
          <a:bodyPr/>
          <a:lstStyle/>
          <a:p>
            <a:r>
              <a:rPr lang="en-US" noProof="0"/>
              <a:t>Bunntekst (Sett inn &gt; Topptekst og bunntekst)</a:t>
            </a:r>
          </a:p>
        </p:txBody>
      </p:sp>
      <p:sp>
        <p:nvSpPr>
          <p:cNvPr id="6" name="Plassholder for bilde 9">
            <a:extLst>
              <a:ext uri="{FF2B5EF4-FFF2-40B4-BE49-F238E27FC236}">
                <a16:creationId xmlns:a16="http://schemas.microsoft.com/office/drawing/2014/main" id="{75F14D4C-FE0A-0B4D-BF4C-9F1FAB3494B9}"/>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Tree>
    <p:extLst>
      <p:ext uri="{BB962C8B-B14F-4D97-AF65-F5344CB8AC3E}">
        <p14:creationId xmlns:p14="http://schemas.microsoft.com/office/powerpoint/2010/main" val="13684582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E6A1C5-6C26-6A4D-A838-022CE3F82978}"/>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1CFB0F7C-CA54-594D-B11B-61C93E3AF9C2}"/>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28656731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98359B-EF65-0142-A105-89836B4704D8}"/>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42419847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ph on wh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9D93F-F5D4-BF49-9420-0B955D137B8F}"/>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B8F9F972-A1F3-E24F-9F24-1A1A0A6C91F5}"/>
              </a:ext>
            </a:extLst>
          </p:cNvPr>
          <p:cNvSpPr>
            <a:spLocks noGrp="1"/>
          </p:cNvSpPr>
          <p:nvPr>
            <p:ph type="ftr" sz="quarter" idx="10"/>
          </p:nvPr>
        </p:nvSpPr>
        <p:spPr/>
        <p:txBody>
          <a:bodyPr/>
          <a:lstStyle/>
          <a:p>
            <a:r>
              <a:rPr lang="en-US" noProof="0"/>
              <a:t>Bunntekst (Sett inn &gt; Topptekst og bunntekst)</a:t>
            </a:r>
          </a:p>
        </p:txBody>
      </p:sp>
      <p:sp>
        <p:nvSpPr>
          <p:cNvPr id="9" name="Plassholder for diagram 8">
            <a:extLst>
              <a:ext uri="{FF2B5EF4-FFF2-40B4-BE49-F238E27FC236}">
                <a16:creationId xmlns:a16="http://schemas.microsoft.com/office/drawing/2014/main" id="{37D827B0-8F4C-164E-964A-A208105EC7BF}"/>
              </a:ext>
            </a:extLst>
          </p:cNvPr>
          <p:cNvSpPr>
            <a:spLocks noGrp="1"/>
          </p:cNvSpPr>
          <p:nvPr>
            <p:ph type="chart" sz="quarter" idx="11" hasCustomPrompt="1"/>
          </p:nvPr>
        </p:nvSpPr>
        <p:spPr>
          <a:xfrm>
            <a:off x="171450" y="2371725"/>
            <a:ext cx="6700838" cy="4329113"/>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
        <p:nvSpPr>
          <p:cNvPr id="11" name="Plassholder for tekst 10">
            <a:extLst>
              <a:ext uri="{FF2B5EF4-FFF2-40B4-BE49-F238E27FC236}">
                <a16:creationId xmlns:a16="http://schemas.microsoft.com/office/drawing/2014/main" id="{D2E93BCC-67E6-3E43-AD65-FE2B0029E4A6}"/>
              </a:ext>
            </a:extLst>
          </p:cNvPr>
          <p:cNvSpPr>
            <a:spLocks noGrp="1"/>
          </p:cNvSpPr>
          <p:nvPr>
            <p:ph type="body" sz="quarter" idx="12"/>
          </p:nvPr>
        </p:nvSpPr>
        <p:spPr>
          <a:xfrm>
            <a:off x="7197725" y="2657475"/>
            <a:ext cx="4749800" cy="404336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5786146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ph on grey">
    <p:spTree>
      <p:nvGrpSpPr>
        <p:cNvPr id="1" name=""/>
        <p:cNvGrpSpPr/>
        <p:nvPr/>
      </p:nvGrpSpPr>
      <p:grpSpPr>
        <a:xfrm>
          <a:off x="0" y="0"/>
          <a:ext cx="0" cy="0"/>
          <a:chOff x="0" y="0"/>
          <a:chExt cx="0" cy="0"/>
        </a:xfrm>
      </p:grpSpPr>
      <p:sp>
        <p:nvSpPr>
          <p:cNvPr id="7" name="Bakgrunnsfarge">
            <a:extLst>
              <a:ext uri="{FF2B5EF4-FFF2-40B4-BE49-F238E27FC236}">
                <a16:creationId xmlns:a16="http://schemas.microsoft.com/office/drawing/2014/main" id="{A0EE0642-0085-BC40-8A74-3FB1610D4A51}"/>
              </a:ext>
            </a:extLst>
          </p:cNvPr>
          <p:cNvSpPr/>
          <p:nvPr userDrawn="1"/>
        </p:nvSpPr>
        <p:spPr>
          <a:xfrm>
            <a:off x="0" y="709613"/>
            <a:ext cx="7289800"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idx="1"/>
          </p:nvPr>
        </p:nvSpPr>
        <p:spPr>
          <a:xfrm>
            <a:off x="8210130" y="2655798"/>
            <a:ext cx="440868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8210130" y="1404171"/>
            <a:ext cx="4408682"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diagram 8">
            <a:extLst>
              <a:ext uri="{FF2B5EF4-FFF2-40B4-BE49-F238E27FC236}">
                <a16:creationId xmlns:a16="http://schemas.microsoft.com/office/drawing/2014/main" id="{41E5A2C3-93FF-EA45-BE90-9E67AD043CEC}"/>
              </a:ext>
            </a:extLst>
          </p:cNvPr>
          <p:cNvSpPr>
            <a:spLocks noGrp="1"/>
          </p:cNvSpPr>
          <p:nvPr>
            <p:ph type="chart" sz="quarter" idx="11" hasCustomPrompt="1"/>
          </p:nvPr>
        </p:nvSpPr>
        <p:spPr>
          <a:xfrm>
            <a:off x="442451" y="1404171"/>
            <a:ext cx="6607277" cy="5296667"/>
          </a:xfrm>
        </p:spPr>
        <p:txBody>
          <a:bodyPr bIns="1152000" anchor="ctr" anchorCtr="1">
            <a:normAutofit/>
          </a:bodyPr>
          <a:lstStyle>
            <a:lvl1pPr marL="0" indent="0" algn="ctr">
              <a:buNone/>
              <a:defRPr sz="1800">
                <a:solidFill>
                  <a:schemeClr val="tx2"/>
                </a:solidFill>
              </a:defRPr>
            </a:lvl1pPr>
          </a:lstStyle>
          <a:p>
            <a:r>
              <a:rPr lang="en-US" noProof="0"/>
              <a:t>Trykk på ikonet for å lage en graf</a:t>
            </a:r>
          </a:p>
        </p:txBody>
      </p:sp>
    </p:spTree>
    <p:extLst>
      <p:ext uri="{BB962C8B-B14F-4D97-AF65-F5344CB8AC3E}">
        <p14:creationId xmlns:p14="http://schemas.microsoft.com/office/powerpoint/2010/main" val="10026697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453E8F71-B2AB-4F43-AC8F-A35E82E42A05}"/>
              </a:ext>
            </a:extLst>
          </p:cNvPr>
          <p:cNvSpPr>
            <a:spLocks noGrp="1"/>
          </p:cNvSpPr>
          <p:nvPr>
            <p:ph type="ftr" sz="quarter" idx="10"/>
          </p:nvPr>
        </p:nvSpPr>
        <p:spPr/>
        <p:txBody>
          <a:bodyPr/>
          <a:lstStyle/>
          <a:p>
            <a:r>
              <a:rPr lang="en-US" noProof="0"/>
              <a:t>Bunntekst (Sett inn &gt; Topptekst og bunntekst)</a:t>
            </a:r>
          </a:p>
        </p:txBody>
      </p:sp>
      <p:sp>
        <p:nvSpPr>
          <p:cNvPr id="9" name="Plassholder for tekst 8">
            <a:extLst>
              <a:ext uri="{FF2B5EF4-FFF2-40B4-BE49-F238E27FC236}">
                <a16:creationId xmlns:a16="http://schemas.microsoft.com/office/drawing/2014/main" id="{37AD809A-B6BE-1F4F-BCE5-FE5B8CC3F9C0}"/>
              </a:ext>
            </a:extLst>
          </p:cNvPr>
          <p:cNvSpPr>
            <a:spLocks noGrp="1"/>
          </p:cNvSpPr>
          <p:nvPr>
            <p:ph type="body" sz="quarter" idx="11" hasCustomPrompt="1"/>
          </p:nvPr>
        </p:nvSpPr>
        <p:spPr>
          <a:xfrm>
            <a:off x="1047750" y="3013767"/>
            <a:ext cx="10902950" cy="2909888"/>
          </a:xfrm>
        </p:spPr>
        <p:txBody>
          <a:bodyPr>
            <a:normAutofit/>
          </a:bodyPr>
          <a:lstStyle>
            <a:lvl1pPr marL="0" indent="0">
              <a:lnSpc>
                <a:spcPct val="103000"/>
              </a:lnSpc>
              <a:buNone/>
              <a:defRPr sz="3376">
                <a:solidFill>
                  <a:schemeClr val="bg1"/>
                </a:solidFill>
              </a:defRPr>
            </a:lvl1pPr>
          </a:lstStyle>
          <a:p>
            <a:pPr lvl="0"/>
            <a:r>
              <a:rPr lang="en-US" noProof="0" dirty="0"/>
              <a:t>“Quote”</a:t>
            </a:r>
          </a:p>
        </p:txBody>
      </p:sp>
    </p:spTree>
    <p:extLst>
      <p:ext uri="{BB962C8B-B14F-4D97-AF65-F5344CB8AC3E}">
        <p14:creationId xmlns:p14="http://schemas.microsoft.com/office/powerpoint/2010/main" val="27821782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
        <p:nvSpPr>
          <p:cNvPr id="8" name="Hvit bakgrunn">
            <a:extLst>
              <a:ext uri="{FF2B5EF4-FFF2-40B4-BE49-F238E27FC236}">
                <a16:creationId xmlns:a16="http://schemas.microsoft.com/office/drawing/2014/main" id="{5FAE75FC-74CC-154F-A366-2D99D6D02EEB}"/>
              </a:ext>
            </a:extLst>
          </p:cNvPr>
          <p:cNvSpPr/>
          <p:nvPr userDrawn="1"/>
        </p:nvSpPr>
        <p:spPr>
          <a:xfrm>
            <a:off x="0" y="5581650"/>
            <a:ext cx="13004800" cy="173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AECO logo farge">
            <a:extLst>
              <a:ext uri="{FF2B5EF4-FFF2-40B4-BE49-F238E27FC236}">
                <a16:creationId xmlns:a16="http://schemas.microsoft.com/office/drawing/2014/main" id="{B168E721-C82F-1445-930E-6E7430826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209" y="5912663"/>
            <a:ext cx="3226799" cy="970896"/>
          </a:xfrm>
          <a:prstGeom prst="rect">
            <a:avLst/>
          </a:prstGeom>
        </p:spPr>
      </p:pic>
      <p:sp>
        <p:nvSpPr>
          <p:cNvPr id="12" name="Nettadresse">
            <a:extLst>
              <a:ext uri="{FF2B5EF4-FFF2-40B4-BE49-F238E27FC236}">
                <a16:creationId xmlns:a16="http://schemas.microsoft.com/office/drawing/2014/main" id="{A20427B9-D3E8-2D4A-95AF-A6BA3AA405AA}"/>
              </a:ext>
            </a:extLst>
          </p:cNvPr>
          <p:cNvSpPr>
            <a:spLocks noGrp="1"/>
          </p:cNvSpPr>
          <p:nvPr>
            <p:ph type="body" sz="quarter" idx="10" hasCustomPrompt="1"/>
          </p:nvPr>
        </p:nvSpPr>
        <p:spPr>
          <a:xfrm>
            <a:off x="1434705" y="2649757"/>
            <a:ext cx="2492057" cy="504825"/>
          </a:xfrm>
        </p:spPr>
        <p:txBody>
          <a:bodyPr>
            <a:normAutofit/>
          </a:bodyPr>
          <a:lstStyle>
            <a:lvl1pPr marL="0" indent="0" algn="ctr">
              <a:buNone/>
              <a:defRPr sz="1913" b="1" i="0">
                <a:solidFill>
                  <a:schemeClr val="bg1"/>
                </a:solidFill>
                <a:latin typeface="Calibri" panose="020F0502020204030204" pitchFamily="34" charset="0"/>
                <a:cs typeface="Calibri" panose="020F0502020204030204" pitchFamily="34" charset="0"/>
              </a:defRPr>
            </a:lvl1pPr>
          </a:lstStyle>
          <a:p>
            <a:pPr lvl="0"/>
            <a:r>
              <a:rPr lang="en-US" noProof="0"/>
              <a:t>nettside</a:t>
            </a:r>
          </a:p>
        </p:txBody>
      </p:sp>
      <p:sp>
        <p:nvSpPr>
          <p:cNvPr id="13" name="fb">
            <a:extLst>
              <a:ext uri="{FF2B5EF4-FFF2-40B4-BE49-F238E27FC236}">
                <a16:creationId xmlns:a16="http://schemas.microsoft.com/office/drawing/2014/main" id="{E3364705-5BDD-3540-B76B-B25D3A87584D}"/>
              </a:ext>
            </a:extLst>
          </p:cNvPr>
          <p:cNvSpPr>
            <a:spLocks noGrp="1"/>
          </p:cNvSpPr>
          <p:nvPr>
            <p:ph type="body" sz="quarter" idx="11" hasCustomPrompt="1"/>
          </p:nvPr>
        </p:nvSpPr>
        <p:spPr>
          <a:xfrm>
            <a:off x="515301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sp>
        <p:nvSpPr>
          <p:cNvPr id="14" name="Twitter">
            <a:extLst>
              <a:ext uri="{FF2B5EF4-FFF2-40B4-BE49-F238E27FC236}">
                <a16:creationId xmlns:a16="http://schemas.microsoft.com/office/drawing/2014/main" id="{241704E2-CB78-9B4A-AEC4-C81F8396B30D}"/>
              </a:ext>
            </a:extLst>
          </p:cNvPr>
          <p:cNvSpPr>
            <a:spLocks noGrp="1"/>
          </p:cNvSpPr>
          <p:nvPr>
            <p:ph type="body" sz="quarter" idx="12" hasCustomPrompt="1"/>
          </p:nvPr>
        </p:nvSpPr>
        <p:spPr>
          <a:xfrm>
            <a:off x="9323167" y="2649757"/>
            <a:ext cx="3270954" cy="504825"/>
          </a:xfrm>
        </p:spPr>
        <p:txBody>
          <a:bodyPr lIns="36000" rIns="90000">
            <a:normAutofit/>
          </a:bodyPr>
          <a:lstStyle>
            <a:lvl1pPr marL="0" indent="0" algn="l">
              <a:buNone/>
              <a:defRPr sz="1913" b="0" i="0">
                <a:solidFill>
                  <a:schemeClr val="bg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16" name="icon fb">
            <a:extLst>
              <a:ext uri="{FF2B5EF4-FFF2-40B4-BE49-F238E27FC236}">
                <a16:creationId xmlns:a16="http://schemas.microsoft.com/office/drawing/2014/main" id="{C9ED4B31-7B99-654F-8028-56563BC17F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5068" y="2621435"/>
            <a:ext cx="318068" cy="419271"/>
          </a:xfrm>
          <a:prstGeom prst="rect">
            <a:avLst/>
          </a:prstGeom>
        </p:spPr>
      </p:pic>
      <p:pic>
        <p:nvPicPr>
          <p:cNvPr id="18" name="icon twitter">
            <a:extLst>
              <a:ext uri="{FF2B5EF4-FFF2-40B4-BE49-F238E27FC236}">
                <a16:creationId xmlns:a16="http://schemas.microsoft.com/office/drawing/2014/main" id="{3CAB02DD-A8E9-124C-8A81-9266236045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3422" y="2690259"/>
            <a:ext cx="393218" cy="323001"/>
          </a:xfrm>
          <a:prstGeom prst="rect">
            <a:avLst/>
          </a:prstGeom>
        </p:spPr>
      </p:pic>
    </p:spTree>
    <p:extLst>
      <p:ext uri="{BB962C8B-B14F-4D97-AF65-F5344CB8AC3E}">
        <p14:creationId xmlns:p14="http://schemas.microsoft.com/office/powerpoint/2010/main" val="29720178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Bildeplassholder">
            <a:extLst>
              <a:ext uri="{FF2B5EF4-FFF2-40B4-BE49-F238E27FC236}">
                <a16:creationId xmlns:a16="http://schemas.microsoft.com/office/drawing/2014/main" id="{0E10EE47-13CE-C643-8B57-DEB86F8E470C}"/>
              </a:ext>
            </a:extLst>
          </p:cNvPr>
          <p:cNvSpPr>
            <a:spLocks noGrp="1"/>
          </p:cNvSpPr>
          <p:nvPr>
            <p:ph type="pic" sz="quarter" idx="12" hasCustomPrompt="1"/>
          </p:nvPr>
        </p:nvSpPr>
        <p:spPr>
          <a:xfrm>
            <a:off x="1587" y="0"/>
            <a:ext cx="13003213" cy="7315200"/>
          </a:xfrm>
          <a:custGeom>
            <a:avLst/>
            <a:gdLst>
              <a:gd name="connsiteX0" fmla="*/ 0 w 13003213"/>
              <a:gd name="connsiteY0" fmla="*/ 0 h 7315200"/>
              <a:gd name="connsiteX1" fmla="*/ 13003213 w 13003213"/>
              <a:gd name="connsiteY1" fmla="*/ 0 h 7315200"/>
              <a:gd name="connsiteX2" fmla="*/ 13003213 w 13003213"/>
              <a:gd name="connsiteY2" fmla="*/ 7315200 h 7315200"/>
              <a:gd name="connsiteX3" fmla="*/ 11041811 w 13003213"/>
              <a:gd name="connsiteY3" fmla="*/ 7315200 h 7315200"/>
              <a:gd name="connsiteX4" fmla="*/ 11041811 w 13003213"/>
              <a:gd name="connsiteY4" fmla="*/ 4803732 h 7315200"/>
              <a:gd name="connsiteX5" fmla="*/ 1967961 w 13003213"/>
              <a:gd name="connsiteY5" fmla="*/ 4803732 h 7315200"/>
              <a:gd name="connsiteX6" fmla="*/ 1967961 w 13003213"/>
              <a:gd name="connsiteY6" fmla="*/ 7315200 h 7315200"/>
              <a:gd name="connsiteX7" fmla="*/ 0 w 13003213"/>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3213" h="7315200">
                <a:moveTo>
                  <a:pt x="0" y="0"/>
                </a:moveTo>
                <a:lnTo>
                  <a:pt x="13003213" y="0"/>
                </a:lnTo>
                <a:lnTo>
                  <a:pt x="13003213" y="7315200"/>
                </a:lnTo>
                <a:lnTo>
                  <a:pt x="11041811" y="7315200"/>
                </a:lnTo>
                <a:lnTo>
                  <a:pt x="11041811" y="4803732"/>
                </a:lnTo>
                <a:lnTo>
                  <a:pt x="1967961" y="4803732"/>
                </a:lnTo>
                <a:lnTo>
                  <a:pt x="1967961" y="7315200"/>
                </a:lnTo>
                <a:lnTo>
                  <a:pt x="0" y="7315200"/>
                </a:lnTo>
                <a:close/>
              </a:path>
            </a:pathLst>
          </a:custGeom>
          <a:pattFill prst="ltDnDiag">
            <a:fgClr>
              <a:schemeClr val="bg1">
                <a:lumMod val="95000"/>
              </a:schemeClr>
            </a:fgClr>
            <a:bgClr>
              <a:schemeClr val="bg1">
                <a:lumMod val="85000"/>
              </a:schemeClr>
            </a:bgClr>
          </a:pattFill>
        </p:spPr>
        <p:txBody>
          <a:bodyPr wrap="square" bIns="1475999" anchor="ctr" anchorCtr="0">
            <a:no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pic>
        <p:nvPicPr>
          <p:cNvPr id="12" name="AECO logo farge">
            <a:extLst>
              <a:ext uri="{FF2B5EF4-FFF2-40B4-BE49-F238E27FC236}">
                <a16:creationId xmlns:a16="http://schemas.microsoft.com/office/drawing/2014/main" id="{35DD0679-3FFB-AD46-9F71-A302057F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5896" y="5114321"/>
            <a:ext cx="3226799" cy="970896"/>
          </a:xfrm>
          <a:prstGeom prst="rect">
            <a:avLst/>
          </a:prstGeom>
        </p:spPr>
      </p:pic>
      <p:cxnSp>
        <p:nvCxnSpPr>
          <p:cNvPr id="13" name="Rett linje 12">
            <a:extLst>
              <a:ext uri="{FF2B5EF4-FFF2-40B4-BE49-F238E27FC236}">
                <a16:creationId xmlns:a16="http://schemas.microsoft.com/office/drawing/2014/main" id="{3500C831-8CB8-D649-8E5A-A4B9238D93FE}"/>
              </a:ext>
            </a:extLst>
          </p:cNvPr>
          <p:cNvCxnSpPr>
            <a:cxnSpLocks/>
          </p:cNvCxnSpPr>
          <p:nvPr userDrawn="1"/>
        </p:nvCxnSpPr>
        <p:spPr>
          <a:xfrm>
            <a:off x="2728140" y="6398959"/>
            <a:ext cx="7533460" cy="0"/>
          </a:xfrm>
          <a:prstGeom prst="line">
            <a:avLst/>
          </a:prstGeom>
          <a:ln w="7112">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Nettadresse">
            <a:extLst>
              <a:ext uri="{FF2B5EF4-FFF2-40B4-BE49-F238E27FC236}">
                <a16:creationId xmlns:a16="http://schemas.microsoft.com/office/drawing/2014/main" id="{1C2B9F11-1B2C-DD40-A916-235FF77C1BD0}"/>
              </a:ext>
            </a:extLst>
          </p:cNvPr>
          <p:cNvSpPr>
            <a:spLocks noGrp="1"/>
          </p:cNvSpPr>
          <p:nvPr>
            <p:ph type="body" sz="quarter" idx="10" hasCustomPrompt="1"/>
          </p:nvPr>
        </p:nvSpPr>
        <p:spPr>
          <a:xfrm>
            <a:off x="2685448" y="6648477"/>
            <a:ext cx="2035134" cy="504825"/>
          </a:xfrm>
        </p:spPr>
        <p:txBody>
          <a:bodyPr>
            <a:normAutofit/>
          </a:bodyPr>
          <a:lstStyle>
            <a:lvl1pPr marL="0" indent="0" algn="l">
              <a:buNone/>
              <a:defRPr sz="1913" b="1" i="0">
                <a:solidFill>
                  <a:schemeClr val="tx1"/>
                </a:solidFill>
                <a:latin typeface="Calibri" panose="020F0502020204030204" pitchFamily="34" charset="0"/>
                <a:cs typeface="Calibri" panose="020F0502020204030204" pitchFamily="34" charset="0"/>
              </a:defRPr>
            </a:lvl1pPr>
          </a:lstStyle>
          <a:p>
            <a:pPr lvl="0"/>
            <a:r>
              <a:rPr lang="en-US" noProof="0"/>
              <a:t>nettside</a:t>
            </a:r>
          </a:p>
        </p:txBody>
      </p:sp>
      <p:sp>
        <p:nvSpPr>
          <p:cNvPr id="20" name="fb">
            <a:extLst>
              <a:ext uri="{FF2B5EF4-FFF2-40B4-BE49-F238E27FC236}">
                <a16:creationId xmlns:a16="http://schemas.microsoft.com/office/drawing/2014/main" id="{C9E02CE9-1D37-1549-8757-689FF2DFFDBC}"/>
              </a:ext>
            </a:extLst>
          </p:cNvPr>
          <p:cNvSpPr>
            <a:spLocks noGrp="1"/>
          </p:cNvSpPr>
          <p:nvPr>
            <p:ph type="body" sz="quarter" idx="11" hasCustomPrompt="1"/>
          </p:nvPr>
        </p:nvSpPr>
        <p:spPr>
          <a:xfrm>
            <a:off x="5132013" y="6654453"/>
            <a:ext cx="3270954"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1" name="icon fb">
            <a:extLst>
              <a:ext uri="{FF2B5EF4-FFF2-40B4-BE49-F238E27FC236}">
                <a16:creationId xmlns:a16="http://schemas.microsoft.com/office/drawing/2014/main" id="{FA3DC68F-5A04-0B47-986A-B5BA30B06B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024" y="6626131"/>
            <a:ext cx="318067" cy="419271"/>
          </a:xfrm>
          <a:prstGeom prst="rect">
            <a:avLst/>
          </a:prstGeom>
        </p:spPr>
      </p:pic>
      <p:sp>
        <p:nvSpPr>
          <p:cNvPr id="22" name="Twitter">
            <a:extLst>
              <a:ext uri="{FF2B5EF4-FFF2-40B4-BE49-F238E27FC236}">
                <a16:creationId xmlns:a16="http://schemas.microsoft.com/office/drawing/2014/main" id="{3E6B87AA-5B76-3E4D-922C-A2D96B962D9F}"/>
              </a:ext>
            </a:extLst>
          </p:cNvPr>
          <p:cNvSpPr>
            <a:spLocks noGrp="1"/>
          </p:cNvSpPr>
          <p:nvPr>
            <p:ph type="body" sz="quarter" idx="13" hasCustomPrompt="1"/>
          </p:nvPr>
        </p:nvSpPr>
        <p:spPr>
          <a:xfrm>
            <a:off x="8522440" y="6654453"/>
            <a:ext cx="2289816" cy="504825"/>
          </a:xfrm>
        </p:spPr>
        <p:txBody>
          <a:bodyPr lIns="36000" rIns="90000">
            <a:normAutofit/>
          </a:bodyPr>
          <a:lstStyle>
            <a:lvl1pPr marL="0" indent="0" algn="l">
              <a:buNone/>
              <a:defRPr sz="1913" b="0" i="0">
                <a:solidFill>
                  <a:schemeClr val="tx1"/>
                </a:solidFill>
                <a:latin typeface="Calibri Light" panose="020F0502020204030204" pitchFamily="34" charset="0"/>
                <a:cs typeface="Calibri Light" panose="020F0502020204030204" pitchFamily="34" charset="0"/>
              </a:defRPr>
            </a:lvl1pPr>
          </a:lstStyle>
          <a:p>
            <a:pPr lvl="0"/>
            <a:r>
              <a:rPr lang="en-US" noProof="0"/>
              <a:t>@Adresse</a:t>
            </a:r>
          </a:p>
        </p:txBody>
      </p:sp>
      <p:pic>
        <p:nvPicPr>
          <p:cNvPr id="23" name="icon twitter">
            <a:extLst>
              <a:ext uri="{FF2B5EF4-FFF2-40B4-BE49-F238E27FC236}">
                <a16:creationId xmlns:a16="http://schemas.microsoft.com/office/drawing/2014/main" id="{1C5D0EC7-F1A9-1D43-B4B8-2AEFAA9B7E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555" y="6694955"/>
            <a:ext cx="393218" cy="323000"/>
          </a:xfrm>
          <a:prstGeom prst="rect">
            <a:avLst/>
          </a:prstGeom>
        </p:spPr>
      </p:pic>
    </p:spTree>
    <p:extLst>
      <p:ext uri="{BB962C8B-B14F-4D97-AF65-F5344CB8AC3E}">
        <p14:creationId xmlns:p14="http://schemas.microsoft.com/office/powerpoint/2010/main" val="3643206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139734F2-4391-4B45-B7D7-EC16726115C6}"/>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ctrTitle"/>
          </p:nvPr>
        </p:nvSpPr>
        <p:spPr>
          <a:xfrm>
            <a:off x="1146411" y="4144207"/>
            <a:ext cx="10712213" cy="3170992"/>
          </a:xfrm>
          <a:solidFill>
            <a:schemeClr val="bg1"/>
          </a:solidFill>
        </p:spPr>
        <p:txBody>
          <a:bodyPr tIns="558000" bIns="1810800" anchor="b">
            <a:spAutoFit/>
          </a:bodyPr>
          <a:lstStyle>
            <a:lvl1pPr algn="ctr">
              <a:defRPr sz="5625"/>
            </a:lvl1pPr>
          </a:lstStyle>
          <a:p>
            <a:r>
              <a:rPr lang="en-US" noProof="0"/>
              <a:t>Klikk for å redigere tittelstil</a:t>
            </a:r>
          </a:p>
        </p:txBody>
      </p:sp>
      <p:sp>
        <p:nvSpPr>
          <p:cNvPr id="3" name="Subtitle 2"/>
          <p:cNvSpPr>
            <a:spLocks noGrp="1"/>
          </p:cNvSpPr>
          <p:nvPr>
            <p:ph type="subTitle" idx="1"/>
          </p:nvPr>
        </p:nvSpPr>
        <p:spPr>
          <a:xfrm>
            <a:off x="1625402" y="5617809"/>
            <a:ext cx="9752410" cy="852634"/>
          </a:xfrm>
          <a:prstGeom prst="rect">
            <a:avLst/>
          </a:prstGeom>
        </p:spPr>
        <p:txBody>
          <a:bodyPr tIns="0" bIns="46800">
            <a:noAutofit/>
          </a:bodyPr>
          <a:lstStyle>
            <a:lvl1pPr marL="0" indent="0" algn="ctr">
              <a:lnSpc>
                <a:spcPct val="90000"/>
              </a:lnSpc>
              <a:buNone/>
              <a:defRPr sz="3038">
                <a:solidFill>
                  <a:schemeClr val="accent1"/>
                </a:solidFill>
              </a:defRPr>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noProof="0"/>
              <a:t>Klikk for å redigere undertittelstil i malen</a:t>
            </a:r>
          </a:p>
        </p:txBody>
      </p:sp>
      <p:cxnSp>
        <p:nvCxnSpPr>
          <p:cNvPr id="12" name="Rett linje 11">
            <a:extLst>
              <a:ext uri="{FF2B5EF4-FFF2-40B4-BE49-F238E27FC236}">
                <a16:creationId xmlns:a16="http://schemas.microsoft.com/office/drawing/2014/main" id="{7CBF5339-F11B-AC48-AEA4-2E8781973046}"/>
              </a:ext>
            </a:extLst>
          </p:cNvPr>
          <p:cNvCxnSpPr>
            <a:cxnSpLocks/>
          </p:cNvCxnSpPr>
          <p:nvPr userDrawn="1"/>
        </p:nvCxnSpPr>
        <p:spPr>
          <a:xfrm>
            <a:off x="1986116" y="6587613"/>
            <a:ext cx="9016181" cy="0"/>
          </a:xfrm>
          <a:prstGeom prst="line">
            <a:avLst/>
          </a:prstGeom>
          <a:ln w="7112">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Nettadresse">
            <a:extLst>
              <a:ext uri="{FF2B5EF4-FFF2-40B4-BE49-F238E27FC236}">
                <a16:creationId xmlns:a16="http://schemas.microsoft.com/office/drawing/2014/main" id="{27459CD6-A131-624A-9D48-BA0B1677BDF9}"/>
              </a:ext>
            </a:extLst>
          </p:cNvPr>
          <p:cNvSpPr>
            <a:spLocks noGrp="1"/>
          </p:cNvSpPr>
          <p:nvPr>
            <p:ph type="body" sz="quarter" idx="14" hasCustomPrompt="1"/>
          </p:nvPr>
        </p:nvSpPr>
        <p:spPr>
          <a:xfrm>
            <a:off x="8973879" y="6682790"/>
            <a:ext cx="2151066" cy="366082"/>
          </a:xfrm>
        </p:spPr>
        <p:txBody>
          <a:bodyPr>
            <a:noAutofit/>
          </a:bodyPr>
          <a:lstStyle>
            <a:lvl1pPr marL="0" indent="0" algn="r">
              <a:buNone/>
              <a:defRPr sz="1913" b="1" i="0" cap="all" spc="50" baseline="0">
                <a:solidFill>
                  <a:schemeClr val="tx2"/>
                </a:solidFill>
                <a:latin typeface="Calibri" panose="020F0502020204030204" pitchFamily="34" charset="0"/>
                <a:cs typeface="Calibri" panose="020F0502020204030204" pitchFamily="34" charset="0"/>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Nettadresse</a:t>
            </a:r>
          </a:p>
        </p:txBody>
      </p:sp>
      <p:sp>
        <p:nvSpPr>
          <p:cNvPr id="15" name="Navn og stilling">
            <a:extLst>
              <a:ext uri="{FF2B5EF4-FFF2-40B4-BE49-F238E27FC236}">
                <a16:creationId xmlns:a16="http://schemas.microsoft.com/office/drawing/2014/main" id="{36335E5A-A2C8-154A-A9FE-A14D1EF7DA3C}"/>
              </a:ext>
            </a:extLst>
          </p:cNvPr>
          <p:cNvSpPr>
            <a:spLocks noGrp="1"/>
          </p:cNvSpPr>
          <p:nvPr>
            <p:ph type="body" sz="quarter" idx="13" hasCustomPrompt="1"/>
          </p:nvPr>
        </p:nvSpPr>
        <p:spPr>
          <a:xfrm>
            <a:off x="1877961" y="6675810"/>
            <a:ext cx="7542486" cy="373062"/>
          </a:xfrm>
        </p:spPr>
        <p:txBody>
          <a:bodyPr>
            <a:noAutofit/>
          </a:bodyPr>
          <a:lstStyle>
            <a:lvl1pPr marL="0" indent="0">
              <a:buNone/>
              <a:defRPr sz="1913">
                <a:solidFill>
                  <a:schemeClr val="tx2"/>
                </a:solidFill>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Navn og stilling</a:t>
            </a:r>
          </a:p>
        </p:txBody>
      </p:sp>
      <p:sp>
        <p:nvSpPr>
          <p:cNvPr id="20" name="Plassholder for bunntekst 19">
            <a:extLst>
              <a:ext uri="{FF2B5EF4-FFF2-40B4-BE49-F238E27FC236}">
                <a16:creationId xmlns:a16="http://schemas.microsoft.com/office/drawing/2014/main" id="{C36267B1-EE1A-544A-910A-ABFEAE7D040A}"/>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3758726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half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3297" y="967311"/>
            <a:ext cx="5029451" cy="1049792"/>
          </a:xfrm>
        </p:spPr>
        <p:txBody>
          <a:bodyPr/>
          <a:lstStyle>
            <a:lvl1pPr>
              <a:defRPr/>
            </a:lvl1pPr>
          </a:lstStyle>
          <a:p>
            <a:r>
              <a:rPr lang="en-US" noProof="0"/>
              <a:t>Overskrift</a:t>
            </a:r>
          </a:p>
        </p:txBody>
      </p:sp>
      <p:sp>
        <p:nvSpPr>
          <p:cNvPr id="3" name="Content Placeholder 2"/>
          <p:cNvSpPr>
            <a:spLocks noGrp="1"/>
          </p:cNvSpPr>
          <p:nvPr>
            <p:ph idx="1"/>
          </p:nvPr>
        </p:nvSpPr>
        <p:spPr>
          <a:xfrm>
            <a:off x="1064726" y="3223357"/>
            <a:ext cx="501802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155104"/>
            <a:ext cx="5034998" cy="1043539"/>
          </a:xfrm>
        </p:spPr>
        <p:txBody>
          <a:bodyPr tIns="0" bIns="4680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6506278" y="709612"/>
            <a:ext cx="6498522"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21921225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1053295" y="3167500"/>
            <a:ext cx="10897405" cy="3381734"/>
          </a:xfrm>
          <a:prstGeom prst="rect">
            <a:avLst/>
          </a:prstGeom>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6351588"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2447307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3" name="Content Placeholder 2"/>
          <p:cNvSpPr>
            <a:spLocks noGrp="1"/>
          </p:cNvSpPr>
          <p:nvPr>
            <p:ph idx="1"/>
          </p:nvPr>
        </p:nvSpPr>
        <p:spPr>
          <a:xfrm>
            <a:off x="4633700" y="3477590"/>
            <a:ext cx="7317000" cy="3071644"/>
          </a:xfrm>
          <a:prstGeom prst="rect">
            <a:avLst/>
          </a:prstGeo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4633700" y="2434051"/>
            <a:ext cx="731700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Name and position</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p:nvPr>
        </p:nvSpPr>
        <p:spPr>
          <a:xfrm>
            <a:off x="1139825" y="2499228"/>
            <a:ext cx="2788205" cy="2788205"/>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endParaRPr lang="en-US" noProof="0" dirty="0"/>
          </a:p>
        </p:txBody>
      </p:sp>
      <p:sp>
        <p:nvSpPr>
          <p:cNvPr id="15" name="Plassholder for bunntekst 14">
            <a:extLst>
              <a:ext uri="{FF2B5EF4-FFF2-40B4-BE49-F238E27FC236}">
                <a16:creationId xmlns:a16="http://schemas.microsoft.com/office/drawing/2014/main" id="{BAF4C500-37EE-0240-9A9A-D809C0CBCE8E}"/>
              </a:ext>
            </a:extLst>
          </p:cNvPr>
          <p:cNvSpPr>
            <a:spLocks noGrp="1"/>
          </p:cNvSpPr>
          <p:nvPr>
            <p:ph type="ftr" sz="quarter" idx="16"/>
          </p:nvPr>
        </p:nvSpPr>
        <p:spPr/>
        <p:txBody>
          <a:bodyPr/>
          <a:lstStyle/>
          <a:p>
            <a:r>
              <a:rPr lang="en-US" noProof="0"/>
              <a:t>Bunntekst (Sett inn &gt; Topptekst og bunntekst)</a:t>
            </a:r>
          </a:p>
        </p:txBody>
      </p:sp>
    </p:spTree>
    <p:extLst>
      <p:ext uri="{BB962C8B-B14F-4D97-AF65-F5344CB8AC3E}">
        <p14:creationId xmlns:p14="http://schemas.microsoft.com/office/powerpoint/2010/main" val="724006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4" name="Plassholder for bilde 10">
            <a:extLst>
              <a:ext uri="{FF2B5EF4-FFF2-40B4-BE49-F238E27FC236}">
                <a16:creationId xmlns:a16="http://schemas.microsoft.com/office/drawing/2014/main" id="{77EBAA47-513B-BD42-8E81-37980195E646}"/>
              </a:ext>
            </a:extLst>
          </p:cNvPr>
          <p:cNvSpPr>
            <a:spLocks noGrp="1"/>
          </p:cNvSpPr>
          <p:nvPr>
            <p:ph type="pic" sz="quarter" idx="18" hasCustomPrompt="1"/>
          </p:nvPr>
        </p:nvSpPr>
        <p:spPr>
          <a:xfrm>
            <a:off x="488736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17" name="Plassholder for bilde 10">
            <a:extLst>
              <a:ext uri="{FF2B5EF4-FFF2-40B4-BE49-F238E27FC236}">
                <a16:creationId xmlns:a16="http://schemas.microsoft.com/office/drawing/2014/main" id="{874FF6A5-7DA7-0B41-BBFA-8BA1AAE73F62}"/>
              </a:ext>
            </a:extLst>
          </p:cNvPr>
          <p:cNvSpPr>
            <a:spLocks noGrp="1"/>
          </p:cNvSpPr>
          <p:nvPr>
            <p:ph type="pic" sz="quarter" idx="21" hasCustomPrompt="1"/>
          </p:nvPr>
        </p:nvSpPr>
        <p:spPr>
          <a:xfrm>
            <a:off x="8604926" y="2328540"/>
            <a:ext cx="2237359" cy="2237359"/>
          </a:xfrm>
          <a:prstGeom prst="ellipse">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22" name="Tekst">
            <a:extLst>
              <a:ext uri="{FF2B5EF4-FFF2-40B4-BE49-F238E27FC236}">
                <a16:creationId xmlns:a16="http://schemas.microsoft.com/office/drawing/2014/main" id="{EC04E0AD-013F-824A-9D49-9EBB913C6A7B}"/>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A7A6DE9E-1FF5-FF47-A3BE-10AE119D9611}"/>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Tekst">
            <a:extLst>
              <a:ext uri="{FF2B5EF4-FFF2-40B4-BE49-F238E27FC236}">
                <a16:creationId xmlns:a16="http://schemas.microsoft.com/office/drawing/2014/main" id="{0B0C0C6B-4DD8-B947-8967-56234075AF53}"/>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B0ABFA73-390D-DE4E-B28C-1A4B66CE94C8}"/>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6" name="Tekst">
            <a:extLst>
              <a:ext uri="{FF2B5EF4-FFF2-40B4-BE49-F238E27FC236}">
                <a16:creationId xmlns:a16="http://schemas.microsoft.com/office/drawing/2014/main" id="{5CF1D500-2878-4B4D-BE13-5903D407CAF1}"/>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575">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7" name="Navn">
            <a:extLst>
              <a:ext uri="{FF2B5EF4-FFF2-40B4-BE49-F238E27FC236}">
                <a16:creationId xmlns:a16="http://schemas.microsoft.com/office/drawing/2014/main" id="{C0D1B95F-AED2-0846-A798-4D49C0CD93EC}"/>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10889038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047529"/>
            <a:ext cx="10902950" cy="1043539"/>
          </a:xfrm>
        </p:spPr>
        <p:txBody>
          <a:bodyPr tIns="0" bIns="46800">
            <a:normAutofit/>
          </a:bodyPr>
          <a:lstStyle>
            <a:lvl1pPr marL="0" indent="0">
              <a:lnSpc>
                <a:spcPct val="101000"/>
              </a:lnSpc>
              <a:buNone/>
              <a:defRPr sz="3038" spc="-20" baseline="0">
                <a:solidFill>
                  <a:schemeClr val="accent1"/>
                </a:solidFill>
              </a:defRPr>
            </a:lvl1pPr>
          </a:lstStyle>
          <a:p>
            <a:pPr lvl="0"/>
            <a:r>
              <a:rPr lang="en-US" noProof="0"/>
              <a:t>Klikk for å skrive undertittel</a:t>
            </a:r>
          </a:p>
        </p:txBody>
      </p:sp>
      <p:sp>
        <p:nvSpPr>
          <p:cNvPr id="9" name="Plassholder for bilde 8">
            <a:extLst>
              <a:ext uri="{FF2B5EF4-FFF2-40B4-BE49-F238E27FC236}">
                <a16:creationId xmlns:a16="http://schemas.microsoft.com/office/drawing/2014/main" id="{116154EE-28CF-C246-B836-6F34D72523AE}"/>
              </a:ext>
            </a:extLst>
          </p:cNvPr>
          <p:cNvSpPr>
            <a:spLocks noGrp="1"/>
          </p:cNvSpPr>
          <p:nvPr>
            <p:ph type="pic" sz="quarter" idx="14" hasCustomPrompt="1"/>
          </p:nvPr>
        </p:nvSpPr>
        <p:spPr>
          <a:xfrm>
            <a:off x="0" y="3279775"/>
            <a:ext cx="3194050" cy="4035425"/>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010C25AD-EAD1-7148-A7EC-48A4CDB9DFDE}"/>
              </a:ext>
            </a:extLst>
          </p:cNvPr>
          <p:cNvSpPr>
            <a:spLocks noGrp="1"/>
          </p:cNvSpPr>
          <p:nvPr>
            <p:ph type="pic" sz="quarter" idx="15" hasCustomPrompt="1"/>
          </p:nvPr>
        </p:nvSpPr>
        <p:spPr>
          <a:xfrm>
            <a:off x="3197406" y="3282950"/>
            <a:ext cx="4902020"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1" name="Plassholder for bilde 8">
            <a:extLst>
              <a:ext uri="{FF2B5EF4-FFF2-40B4-BE49-F238E27FC236}">
                <a16:creationId xmlns:a16="http://schemas.microsoft.com/office/drawing/2014/main" id="{825EE5F4-EA3A-7244-88AB-31ECB6C17643}"/>
              </a:ext>
            </a:extLst>
          </p:cNvPr>
          <p:cNvSpPr>
            <a:spLocks noGrp="1"/>
          </p:cNvSpPr>
          <p:nvPr>
            <p:ph type="pic" sz="quarter" idx="16" hasCustomPrompt="1"/>
          </p:nvPr>
        </p:nvSpPr>
        <p:spPr>
          <a:xfrm>
            <a:off x="5646738" y="5861050"/>
            <a:ext cx="2454276"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47344096-78EB-3545-B0AB-29FE48865332}"/>
              </a:ext>
            </a:extLst>
          </p:cNvPr>
          <p:cNvSpPr>
            <a:spLocks noGrp="1"/>
          </p:cNvSpPr>
          <p:nvPr>
            <p:ph type="pic" sz="quarter" idx="18" hasCustomPrompt="1"/>
          </p:nvPr>
        </p:nvSpPr>
        <p:spPr>
          <a:xfrm>
            <a:off x="10554115" y="3279775"/>
            <a:ext cx="2447364"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bilde 8">
            <a:extLst>
              <a:ext uri="{FF2B5EF4-FFF2-40B4-BE49-F238E27FC236}">
                <a16:creationId xmlns:a16="http://schemas.microsoft.com/office/drawing/2014/main" id="{221CDEBB-31BF-DC4B-9582-FBCADB1760C7}"/>
              </a:ext>
            </a:extLst>
          </p:cNvPr>
          <p:cNvSpPr>
            <a:spLocks noGrp="1"/>
          </p:cNvSpPr>
          <p:nvPr>
            <p:ph type="pic" sz="quarter" idx="19" hasCustomPrompt="1"/>
          </p:nvPr>
        </p:nvSpPr>
        <p:spPr>
          <a:xfrm>
            <a:off x="8101014" y="3279775"/>
            <a:ext cx="2453100"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5" name="Plassholder for bilde 8">
            <a:extLst>
              <a:ext uri="{FF2B5EF4-FFF2-40B4-BE49-F238E27FC236}">
                <a16:creationId xmlns:a16="http://schemas.microsoft.com/office/drawing/2014/main" id="{8ADDC52B-6262-2F41-83ED-45CFC8148798}"/>
              </a:ext>
            </a:extLst>
          </p:cNvPr>
          <p:cNvSpPr>
            <a:spLocks noGrp="1"/>
          </p:cNvSpPr>
          <p:nvPr>
            <p:ph type="pic" sz="quarter" idx="20" hasCustomPrompt="1"/>
          </p:nvPr>
        </p:nvSpPr>
        <p:spPr>
          <a:xfrm>
            <a:off x="8101013" y="4737100"/>
            <a:ext cx="4900465" cy="257810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6" name="Plassholder for bilde 8">
            <a:extLst>
              <a:ext uri="{FF2B5EF4-FFF2-40B4-BE49-F238E27FC236}">
                <a16:creationId xmlns:a16="http://schemas.microsoft.com/office/drawing/2014/main" id="{32FB0A2E-35BE-8842-BAB5-6B32553720F4}"/>
              </a:ext>
            </a:extLst>
          </p:cNvPr>
          <p:cNvSpPr>
            <a:spLocks noGrp="1"/>
          </p:cNvSpPr>
          <p:nvPr>
            <p:ph type="pic" sz="quarter" idx="21" hasCustomPrompt="1"/>
          </p:nvPr>
        </p:nvSpPr>
        <p:spPr>
          <a:xfrm>
            <a:off x="3194050" y="5861050"/>
            <a:ext cx="2452688" cy="1454150"/>
          </a:xfrm>
          <a:pattFill prst="ltDnDiag">
            <a:fgClr>
              <a:schemeClr val="bg1">
                <a:lumMod val="95000"/>
              </a:schemeClr>
            </a:fgClr>
            <a:bgClr>
              <a:schemeClr val="bg1">
                <a:lumMod val="85000"/>
              </a:schemeClr>
            </a:bgClr>
          </a:pattFill>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20" name="Plassholder for bunntekst 19">
            <a:extLst>
              <a:ext uri="{FF2B5EF4-FFF2-40B4-BE49-F238E27FC236}">
                <a16:creationId xmlns:a16="http://schemas.microsoft.com/office/drawing/2014/main" id="{F87EA89D-D3D0-4144-9FCD-50650B8FA024}"/>
              </a:ext>
            </a:extLst>
          </p:cNvPr>
          <p:cNvSpPr>
            <a:spLocks noGrp="1"/>
          </p:cNvSpPr>
          <p:nvPr>
            <p:ph type="ftr" sz="quarter" idx="23"/>
          </p:nvPr>
        </p:nvSpPr>
        <p:spPr/>
        <p:txBody>
          <a:bodyPr/>
          <a:lstStyle/>
          <a:p>
            <a:r>
              <a:rPr lang="en-US" noProof="0"/>
              <a:t>Bunntekst (Sett inn &gt; Topptekst og bunntekst)</a:t>
            </a:r>
          </a:p>
        </p:txBody>
      </p:sp>
    </p:spTree>
    <p:extLst>
      <p:ext uri="{BB962C8B-B14F-4D97-AF65-F5344CB8AC3E}">
        <p14:creationId xmlns:p14="http://schemas.microsoft.com/office/powerpoint/2010/main" val="32973691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6" name="Bakgrunnsfarge">
            <a:extLst>
              <a:ext uri="{FF2B5EF4-FFF2-40B4-BE49-F238E27FC236}">
                <a16:creationId xmlns:a16="http://schemas.microsoft.com/office/drawing/2014/main" id="{4E70CF3C-3594-D347-B1A1-61A6EF9A67AE}"/>
              </a:ext>
            </a:extLst>
          </p:cNvPr>
          <p:cNvSpPr/>
          <p:nvPr userDrawn="1"/>
        </p:nvSpPr>
        <p:spPr>
          <a:xfrm>
            <a:off x="0" y="709613"/>
            <a:ext cx="8001002" cy="6605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lassholder for bunntekst 2">
            <a:extLst>
              <a:ext uri="{FF2B5EF4-FFF2-40B4-BE49-F238E27FC236}">
                <a16:creationId xmlns:a16="http://schemas.microsoft.com/office/drawing/2014/main" id="{70798CD3-62BD-6C49-838C-2330E37E4BB4}"/>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7">
            <a:extLst>
              <a:ext uri="{FF2B5EF4-FFF2-40B4-BE49-F238E27FC236}">
                <a16:creationId xmlns:a16="http://schemas.microsoft.com/office/drawing/2014/main" id="{830CAFD7-80BE-BD45-8B30-9E8B7F38F437}"/>
              </a:ext>
            </a:extLst>
          </p:cNvPr>
          <p:cNvSpPr>
            <a:spLocks noGrp="1"/>
          </p:cNvSpPr>
          <p:nvPr>
            <p:ph type="body" sz="quarter" idx="13" hasCustomPrompt="1"/>
          </p:nvPr>
        </p:nvSpPr>
        <p:spPr>
          <a:xfrm>
            <a:off x="8768180" y="1771661"/>
            <a:ext cx="3090445" cy="467272"/>
          </a:xfrm>
        </p:spPr>
        <p:txBody>
          <a:bodyPr tIns="0" bIns="0" anchor="b" anchorCtr="0">
            <a:no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0" name="Plassholder for tekst 9">
            <a:extLst>
              <a:ext uri="{FF2B5EF4-FFF2-40B4-BE49-F238E27FC236}">
                <a16:creationId xmlns:a16="http://schemas.microsoft.com/office/drawing/2014/main" id="{ED671270-B08C-E04F-B138-B3F5D560AC80}"/>
              </a:ext>
            </a:extLst>
          </p:cNvPr>
          <p:cNvSpPr>
            <a:spLocks noGrp="1"/>
          </p:cNvSpPr>
          <p:nvPr>
            <p:ph type="body" sz="quarter" idx="14"/>
          </p:nvPr>
        </p:nvSpPr>
        <p:spPr>
          <a:xfrm>
            <a:off x="8768180" y="2372283"/>
            <a:ext cx="3961858"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12" name="Plassholder for tekst 11">
            <a:extLst>
              <a:ext uri="{FF2B5EF4-FFF2-40B4-BE49-F238E27FC236}">
                <a16:creationId xmlns:a16="http://schemas.microsoft.com/office/drawing/2014/main" id="{25175808-CE03-7F4C-9483-8BC883E85B00}"/>
              </a:ext>
            </a:extLst>
          </p:cNvPr>
          <p:cNvSpPr>
            <a:spLocks noGrp="1"/>
          </p:cNvSpPr>
          <p:nvPr>
            <p:ph type="body" sz="quarter" idx="15" hasCustomPrompt="1"/>
          </p:nvPr>
        </p:nvSpPr>
        <p:spPr>
          <a:xfrm>
            <a:off x="567875" y="4577961"/>
            <a:ext cx="3002957" cy="2465387"/>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13" name="Plassholder for bilde 8">
            <a:extLst>
              <a:ext uri="{FF2B5EF4-FFF2-40B4-BE49-F238E27FC236}">
                <a16:creationId xmlns:a16="http://schemas.microsoft.com/office/drawing/2014/main" id="{CC6B8A7B-ADEA-B740-8D6A-386930B4AF15}"/>
              </a:ext>
            </a:extLst>
          </p:cNvPr>
          <p:cNvSpPr>
            <a:spLocks noGrp="1"/>
          </p:cNvSpPr>
          <p:nvPr>
            <p:ph type="pic" sz="quarter" idx="16" hasCustomPrompt="1"/>
          </p:nvPr>
        </p:nvSpPr>
        <p:spPr>
          <a:xfrm>
            <a:off x="0" y="709613"/>
            <a:ext cx="4000501" cy="330676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5" name="Plassholder for bilde 8">
            <a:extLst>
              <a:ext uri="{FF2B5EF4-FFF2-40B4-BE49-F238E27FC236}">
                <a16:creationId xmlns:a16="http://schemas.microsoft.com/office/drawing/2014/main" id="{64189A71-13B1-504D-A12F-519B1C5586E5}"/>
              </a:ext>
            </a:extLst>
          </p:cNvPr>
          <p:cNvSpPr>
            <a:spLocks noGrp="1"/>
          </p:cNvSpPr>
          <p:nvPr>
            <p:ph type="pic" sz="quarter" idx="17" hasCustomPrompt="1"/>
          </p:nvPr>
        </p:nvSpPr>
        <p:spPr>
          <a:xfrm>
            <a:off x="4000501" y="709613"/>
            <a:ext cx="4000501"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p:txBody>
      </p:sp>
    </p:spTree>
    <p:extLst>
      <p:ext uri="{BB962C8B-B14F-4D97-AF65-F5344CB8AC3E}">
        <p14:creationId xmlns:p14="http://schemas.microsoft.com/office/powerpoint/2010/main" val="1834589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783935-3B3F-1C4C-9807-08A21172F1F7}"/>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038083AF-5C98-3F48-9D0A-9B65A13D5E81}"/>
              </a:ext>
            </a:extLst>
          </p:cNvPr>
          <p:cNvSpPr>
            <a:spLocks noGrp="1"/>
          </p:cNvSpPr>
          <p:nvPr>
            <p:ph type="ftr" sz="quarter" idx="10"/>
          </p:nvPr>
        </p:nvSpPr>
        <p:spPr/>
        <p:txBody>
          <a:bodyPr/>
          <a:lstStyle/>
          <a:p>
            <a:r>
              <a:rPr lang="en-US" noProof="0"/>
              <a:t>Bunntekst (Sett inn &gt; Topptekst og bunntekst)</a:t>
            </a:r>
          </a:p>
        </p:txBody>
      </p:sp>
      <p:sp>
        <p:nvSpPr>
          <p:cNvPr id="8" name="Plassholder for bilde 8">
            <a:extLst>
              <a:ext uri="{FF2B5EF4-FFF2-40B4-BE49-F238E27FC236}">
                <a16:creationId xmlns:a16="http://schemas.microsoft.com/office/drawing/2014/main" id="{04E44CCD-F6E5-5741-9B84-880173234796}"/>
              </a:ext>
            </a:extLst>
          </p:cNvPr>
          <p:cNvSpPr>
            <a:spLocks noGrp="1"/>
          </p:cNvSpPr>
          <p:nvPr>
            <p:ph type="pic" sz="quarter" idx="16" hasCustomPrompt="1"/>
          </p:nvPr>
        </p:nvSpPr>
        <p:spPr>
          <a:xfrm>
            <a:off x="0" y="2505875"/>
            <a:ext cx="6498522" cy="3818143"/>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9" name="Plassholder for tekst 9">
            <a:extLst>
              <a:ext uri="{FF2B5EF4-FFF2-40B4-BE49-F238E27FC236}">
                <a16:creationId xmlns:a16="http://schemas.microsoft.com/office/drawing/2014/main" id="{CBD7B9F8-A19F-F646-BCC8-DAADE866AA47}"/>
              </a:ext>
            </a:extLst>
          </p:cNvPr>
          <p:cNvSpPr>
            <a:spLocks noGrp="1"/>
          </p:cNvSpPr>
          <p:nvPr>
            <p:ph type="body" sz="quarter" idx="14"/>
          </p:nvPr>
        </p:nvSpPr>
        <p:spPr>
          <a:xfrm>
            <a:off x="7198871" y="2657152"/>
            <a:ext cx="4751830" cy="4011613"/>
          </a:xfrm>
        </p:spPr>
        <p:txBody>
          <a:bodyPr/>
          <a:lstStyle>
            <a:lvl1pPr marL="0" indent="0">
              <a:buNone/>
              <a:defRPr/>
            </a:lvl1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15646733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half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3297" y="967311"/>
            <a:ext cx="5029451" cy="1049792"/>
          </a:xfrm>
        </p:spPr>
        <p:txBody>
          <a:bodyPr/>
          <a:lstStyle>
            <a:lvl1pPr>
              <a:defRPr/>
            </a:lvl1pPr>
          </a:lstStyle>
          <a:p>
            <a:r>
              <a:rPr lang="en-US" noProof="0"/>
              <a:t>Overskrift</a:t>
            </a:r>
          </a:p>
        </p:txBody>
      </p:sp>
      <p:sp>
        <p:nvSpPr>
          <p:cNvPr id="3" name="Content Placeholder 2"/>
          <p:cNvSpPr>
            <a:spLocks noGrp="1"/>
          </p:cNvSpPr>
          <p:nvPr>
            <p:ph idx="1"/>
          </p:nvPr>
        </p:nvSpPr>
        <p:spPr>
          <a:xfrm>
            <a:off x="1064726" y="3223357"/>
            <a:ext cx="5018022"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47750" y="2155104"/>
            <a:ext cx="5034998" cy="1043539"/>
          </a:xfrm>
        </p:spPr>
        <p:txBody>
          <a:bodyPr tIns="0" bIns="4680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6506278" y="709612"/>
            <a:ext cx="6498522" cy="6605587"/>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2230440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pictures half lef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22728375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pictures half lef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2528850"/>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7193708" y="5977205"/>
            <a:ext cx="5712593"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19030523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text, caption">
    <p:spTree>
      <p:nvGrpSpPr>
        <p:cNvPr id="1" name=""/>
        <p:cNvGrpSpPr/>
        <p:nvPr/>
      </p:nvGrpSpPr>
      <p:grpSpPr>
        <a:xfrm>
          <a:off x="0" y="0"/>
          <a:ext cx="0" cy="0"/>
          <a:chOff x="0" y="0"/>
          <a:chExt cx="0" cy="0"/>
        </a:xfrm>
      </p:grpSpPr>
      <p:sp>
        <p:nvSpPr>
          <p:cNvPr id="5" name="Hvit bakgrunn">
            <a:extLst>
              <a:ext uri="{FF2B5EF4-FFF2-40B4-BE49-F238E27FC236}">
                <a16:creationId xmlns:a16="http://schemas.microsoft.com/office/drawing/2014/main" id="{724A89F0-AFE0-8942-922B-40A2E250F408}"/>
              </a:ext>
            </a:extLst>
          </p:cNvPr>
          <p:cNvSpPr/>
          <p:nvPr userDrawn="1"/>
        </p:nvSpPr>
        <p:spPr>
          <a:xfrm>
            <a:off x="0" y="5529431"/>
            <a:ext cx="13004800" cy="1785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1" y="709613"/>
            <a:ext cx="8459305" cy="4819818"/>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9020039" y="1843876"/>
            <a:ext cx="3503655" cy="3367189"/>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9020039" y="1215411"/>
            <a:ext cx="3503655" cy="523246"/>
          </a:xfrm>
        </p:spPr>
        <p:txBody>
          <a:bodyPr tIns="0" bIns="46800" anchor="b" anchorCtr="0">
            <a:normAutofit/>
          </a:bodyPr>
          <a:lstStyle>
            <a:lvl1pPr marL="0" indent="0">
              <a:lnSpc>
                <a:spcPct val="96000"/>
              </a:lnSpc>
              <a:buNone/>
              <a:defRPr sz="2813" spc="-20" baseline="0">
                <a:solidFill>
                  <a:schemeClr val="accent1"/>
                </a:solidFill>
              </a:defRPr>
            </a:lvl1pPr>
          </a:lstStyle>
          <a:p>
            <a:pPr lvl="0"/>
            <a:r>
              <a:rPr lang="en-US" noProof="0"/>
              <a:t>Overskrift</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11" name="Plassholder for tekst 11">
            <a:extLst>
              <a:ext uri="{FF2B5EF4-FFF2-40B4-BE49-F238E27FC236}">
                <a16:creationId xmlns:a16="http://schemas.microsoft.com/office/drawing/2014/main" id="{47576837-2ADA-674B-A6DC-2231E971F858}"/>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1913"/>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3563568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half lef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0" y="709613"/>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3000A51F-D338-3942-89ED-0B18E812AD93}"/>
              </a:ext>
            </a:extLst>
          </p:cNvPr>
          <p:cNvSpPr>
            <a:spLocks noGrp="1"/>
          </p:cNvSpPr>
          <p:nvPr>
            <p:ph type="pic" sz="quarter" idx="17" hasCustomPrompt="1"/>
          </p:nvPr>
        </p:nvSpPr>
        <p:spPr>
          <a:xfrm>
            <a:off x="0" y="3998244"/>
            <a:ext cx="6498522" cy="3316956"/>
          </a:xfrm>
          <a:pattFill prst="ltDnDiag">
            <a:fgClr>
              <a:schemeClr val="bg1">
                <a:lumMod val="95000"/>
              </a:schemeClr>
            </a:fgClr>
            <a:bgClr>
              <a:schemeClr val="bg1">
                <a:lumMod val="85000"/>
              </a:schemeClr>
            </a:bgClr>
          </a:pattFill>
        </p:spPr>
        <p:txBody>
          <a:bodyPr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7193709"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7193709" y="1404171"/>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29974868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lassholder for bilde 9">
            <a:extLst>
              <a:ext uri="{FF2B5EF4-FFF2-40B4-BE49-F238E27FC236}">
                <a16:creationId xmlns:a16="http://schemas.microsoft.com/office/drawing/2014/main" id="{A101017E-4B37-444B-B1F6-5ABC8981BA3C}"/>
              </a:ext>
            </a:extLst>
          </p:cNvPr>
          <p:cNvSpPr>
            <a:spLocks noGrp="1"/>
          </p:cNvSpPr>
          <p:nvPr>
            <p:ph type="pic" sz="quarter" idx="13"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
        <p:nvSpPr>
          <p:cNvPr id="2" name="Title 1"/>
          <p:cNvSpPr>
            <a:spLocks noGrp="1"/>
          </p:cNvSpPr>
          <p:nvPr>
            <p:ph type="title" hasCustomPrompt="1"/>
          </p:nvPr>
        </p:nvSpPr>
        <p:spPr>
          <a:xfrm>
            <a:off x="1967696" y="4791137"/>
            <a:ext cx="9085316" cy="2524063"/>
          </a:xfrm>
          <a:solidFill>
            <a:schemeClr val="bg1"/>
          </a:solidFill>
        </p:spPr>
        <p:txBody>
          <a:bodyPr lIns="820799" tIns="550800" rIns="820799" bIns="1152000" anchor="b">
            <a:spAutoFit/>
          </a:bodyPr>
          <a:lstStyle>
            <a:lvl1pPr>
              <a:defRPr sz="5626"/>
            </a:lvl1pPr>
          </a:lstStyle>
          <a:p>
            <a:r>
              <a:rPr lang="en-US" noProof="0" dirty="0"/>
              <a:t>Section header</a:t>
            </a:r>
          </a:p>
        </p:txBody>
      </p:sp>
      <p:sp>
        <p:nvSpPr>
          <p:cNvPr id="3" name="Text Placeholder 2"/>
          <p:cNvSpPr>
            <a:spLocks noGrp="1"/>
          </p:cNvSpPr>
          <p:nvPr>
            <p:ph type="body" idx="1"/>
          </p:nvPr>
        </p:nvSpPr>
        <p:spPr>
          <a:xfrm>
            <a:off x="2693981" y="6168989"/>
            <a:ext cx="7859720" cy="1000585"/>
          </a:xfrm>
          <a:prstGeom prst="rect">
            <a:avLst/>
          </a:prstGeom>
        </p:spPr>
        <p:txBody>
          <a:bodyPr>
            <a:normAutofit/>
          </a:bodyPr>
          <a:lstStyle>
            <a:lvl1pPr marL="0" indent="0">
              <a:buNone/>
              <a:defRPr sz="3038">
                <a:solidFill>
                  <a:schemeClr val="accent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noProof="0"/>
              <a:t>Rediger tekststiler i malen</a:t>
            </a:r>
          </a:p>
        </p:txBody>
      </p:sp>
      <p:sp>
        <p:nvSpPr>
          <p:cNvPr id="5" name="Footer Placeholder 4"/>
          <p:cNvSpPr>
            <a:spLocks noGrp="1"/>
          </p:cNvSpPr>
          <p:nvPr>
            <p:ph type="ftr" sz="quarter" idx="11"/>
          </p:nvPr>
        </p:nvSpPr>
        <p:spPr/>
        <p:txBody>
          <a:bodyPr/>
          <a:lstStyle/>
          <a:p>
            <a:r>
              <a:rPr lang="en-US" noProof="0"/>
              <a:t>Bunntekst (Sett inn &gt; Topptekst og bunntekst)</a:t>
            </a:r>
          </a:p>
        </p:txBody>
      </p:sp>
    </p:spTree>
    <p:extLst>
      <p:ext uri="{BB962C8B-B14F-4D97-AF65-F5344CB8AC3E}">
        <p14:creationId xmlns:p14="http://schemas.microsoft.com/office/powerpoint/2010/main" val="29672407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F7872-5C5F-3E48-A277-E35397186A69}"/>
              </a:ext>
            </a:extLst>
          </p:cNvPr>
          <p:cNvSpPr>
            <a:spLocks noGrp="1"/>
          </p:cNvSpPr>
          <p:nvPr>
            <p:ph type="title"/>
          </p:nvPr>
        </p:nvSpPr>
        <p:spPr/>
        <p:txBody>
          <a:bodyPr/>
          <a:lstStyle/>
          <a:p>
            <a:r>
              <a:rPr lang="en-US" noProof="0"/>
              <a:t>Klikk for å redigere tittelstil</a:t>
            </a:r>
          </a:p>
        </p:txBody>
      </p:sp>
      <p:sp>
        <p:nvSpPr>
          <p:cNvPr id="8" name="Bakgrunnsfarge">
            <a:extLst>
              <a:ext uri="{FF2B5EF4-FFF2-40B4-BE49-F238E27FC236}">
                <a16:creationId xmlns:a16="http://schemas.microsoft.com/office/drawing/2014/main" id="{2662495A-6170-CE4B-91E6-E40BD0EC96E7}"/>
              </a:ext>
            </a:extLst>
          </p:cNvPr>
          <p:cNvSpPr/>
          <p:nvPr userDrawn="1"/>
        </p:nvSpPr>
        <p:spPr>
          <a:xfrm>
            <a:off x="-1" y="2506133"/>
            <a:ext cx="13003213" cy="4809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lassholder for tekst 11">
            <a:extLst>
              <a:ext uri="{FF2B5EF4-FFF2-40B4-BE49-F238E27FC236}">
                <a16:creationId xmlns:a16="http://schemas.microsoft.com/office/drawing/2014/main" id="{6BCDE18C-699B-E745-90B2-B8ED9DD7E47B}"/>
              </a:ext>
            </a:extLst>
          </p:cNvPr>
          <p:cNvSpPr>
            <a:spLocks noGrp="1"/>
          </p:cNvSpPr>
          <p:nvPr>
            <p:ph type="body" sz="quarter" idx="15" hasCustomPrompt="1"/>
          </p:nvPr>
        </p:nvSpPr>
        <p:spPr>
          <a:xfrm>
            <a:off x="177923" y="5823282"/>
            <a:ext cx="3902526" cy="1395663"/>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a:p>
            <a:pPr lvl="0"/>
            <a:endParaRPr lang="en-US" noProof="0"/>
          </a:p>
        </p:txBody>
      </p:sp>
      <p:sp>
        <p:nvSpPr>
          <p:cNvPr id="3" name="Plassholder for bunntekst 2">
            <a:extLst>
              <a:ext uri="{FF2B5EF4-FFF2-40B4-BE49-F238E27FC236}">
                <a16:creationId xmlns:a16="http://schemas.microsoft.com/office/drawing/2014/main" id="{670F7B93-5998-8F41-AAC4-AC4F52D67239}"/>
              </a:ext>
            </a:extLst>
          </p:cNvPr>
          <p:cNvSpPr>
            <a:spLocks noGrp="1"/>
          </p:cNvSpPr>
          <p:nvPr>
            <p:ph type="ftr" sz="quarter" idx="10"/>
          </p:nvPr>
        </p:nvSpPr>
        <p:spPr/>
        <p:txBody>
          <a:bodyPr/>
          <a:lstStyle/>
          <a:p>
            <a:r>
              <a:rPr lang="en-US" noProof="0"/>
              <a:t>Bunntekst (Sett inn &gt; Topptekst og bunntekst)</a:t>
            </a:r>
          </a:p>
        </p:txBody>
      </p:sp>
      <p:sp>
        <p:nvSpPr>
          <p:cNvPr id="10" name="Plassholder for bilde 8">
            <a:extLst>
              <a:ext uri="{FF2B5EF4-FFF2-40B4-BE49-F238E27FC236}">
                <a16:creationId xmlns:a16="http://schemas.microsoft.com/office/drawing/2014/main" id="{74222DA4-BE40-0F48-8DDE-00AB505FC510}"/>
              </a:ext>
            </a:extLst>
          </p:cNvPr>
          <p:cNvSpPr>
            <a:spLocks noGrp="1"/>
          </p:cNvSpPr>
          <p:nvPr>
            <p:ph type="pic" sz="quarter" idx="16" hasCustomPrompt="1"/>
          </p:nvPr>
        </p:nvSpPr>
        <p:spPr>
          <a:xfrm>
            <a:off x="0"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2" name="Plassholder for bilde 8">
            <a:extLst>
              <a:ext uri="{FF2B5EF4-FFF2-40B4-BE49-F238E27FC236}">
                <a16:creationId xmlns:a16="http://schemas.microsoft.com/office/drawing/2014/main" id="{4AF1E496-C6DC-9B42-90B0-AC97CD5D0E7E}"/>
              </a:ext>
            </a:extLst>
          </p:cNvPr>
          <p:cNvSpPr>
            <a:spLocks noGrp="1"/>
          </p:cNvSpPr>
          <p:nvPr>
            <p:ph type="pic" sz="quarter" idx="17" hasCustomPrompt="1"/>
          </p:nvPr>
        </p:nvSpPr>
        <p:spPr>
          <a:xfrm>
            <a:off x="8663145" y="2506134"/>
            <a:ext cx="4341655"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3" name="Plassholder for bilde 8">
            <a:extLst>
              <a:ext uri="{FF2B5EF4-FFF2-40B4-BE49-F238E27FC236}">
                <a16:creationId xmlns:a16="http://schemas.microsoft.com/office/drawing/2014/main" id="{1C0E7628-D521-614C-B1A5-70D01FC50E19}"/>
              </a:ext>
            </a:extLst>
          </p:cNvPr>
          <p:cNvSpPr>
            <a:spLocks noGrp="1"/>
          </p:cNvSpPr>
          <p:nvPr>
            <p:ph type="pic" sz="quarter" idx="18" hasCustomPrompt="1"/>
          </p:nvPr>
        </p:nvSpPr>
        <p:spPr>
          <a:xfrm>
            <a:off x="4342179" y="4418309"/>
            <a:ext cx="4317728" cy="2885481"/>
          </a:xfrm>
          <a:pattFill prst="ltDnDiag">
            <a:fgClr>
              <a:schemeClr val="bg1">
                <a:lumMod val="95000"/>
              </a:schemeClr>
            </a:fgClr>
            <a:bgClr>
              <a:schemeClr val="bg1">
                <a:lumMod val="85000"/>
              </a:schemeClr>
            </a:bgClr>
          </a:pattFill>
          <a:ln>
            <a:noFill/>
          </a:ln>
        </p:spPr>
        <p:txBody>
          <a:bodyPr bIns="503999"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a:t>
            </a:r>
          </a:p>
          <a:p>
            <a:endParaRPr lang="en-US" noProof="0"/>
          </a:p>
        </p:txBody>
      </p:sp>
      <p:sp>
        <p:nvSpPr>
          <p:cNvPr id="14" name="Plassholder for tekst 11">
            <a:extLst>
              <a:ext uri="{FF2B5EF4-FFF2-40B4-BE49-F238E27FC236}">
                <a16:creationId xmlns:a16="http://schemas.microsoft.com/office/drawing/2014/main" id="{C35D86B1-A37C-EB4A-998A-8AF6C0499DF1}"/>
              </a:ext>
            </a:extLst>
          </p:cNvPr>
          <p:cNvSpPr>
            <a:spLocks noGrp="1"/>
          </p:cNvSpPr>
          <p:nvPr>
            <p:ph type="body" sz="quarter" idx="19" hasCustomPrompt="1"/>
          </p:nvPr>
        </p:nvSpPr>
        <p:spPr>
          <a:xfrm>
            <a:off x="4621335" y="2723949"/>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dirty="0" err="1"/>
              <a:t>Tekst</a:t>
            </a:r>
            <a:r>
              <a:rPr lang="en-US" noProof="0" dirty="0"/>
              <a:t> </a:t>
            </a:r>
          </a:p>
        </p:txBody>
      </p:sp>
      <p:sp>
        <p:nvSpPr>
          <p:cNvPr id="15" name="Plassholder for tekst 11">
            <a:extLst>
              <a:ext uri="{FF2B5EF4-FFF2-40B4-BE49-F238E27FC236}">
                <a16:creationId xmlns:a16="http://schemas.microsoft.com/office/drawing/2014/main" id="{2FDD1CB7-033C-164D-967B-541480D10E64}"/>
              </a:ext>
            </a:extLst>
          </p:cNvPr>
          <p:cNvSpPr>
            <a:spLocks noGrp="1"/>
          </p:cNvSpPr>
          <p:nvPr>
            <p:ph type="body" sz="quarter" idx="20" hasCustomPrompt="1"/>
          </p:nvPr>
        </p:nvSpPr>
        <p:spPr>
          <a:xfrm>
            <a:off x="9066728" y="5631192"/>
            <a:ext cx="3902526" cy="1443790"/>
          </a:xfrm>
        </p:spPr>
        <p:txBody>
          <a:bodyPr tIns="0" bIns="0" anchor="ctr" anchorCtr="0">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Tree>
    <p:extLst>
      <p:ext uri="{BB962C8B-B14F-4D97-AF65-F5344CB8AC3E}">
        <p14:creationId xmlns:p14="http://schemas.microsoft.com/office/powerpoint/2010/main" val="1892615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s with captions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3"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11" name="Plassholder for bilde 10">
            <a:extLst>
              <a:ext uri="{FF2B5EF4-FFF2-40B4-BE49-F238E27FC236}">
                <a16:creationId xmlns:a16="http://schemas.microsoft.com/office/drawing/2014/main" id="{9C227873-7F49-E84E-BC91-0E8C0698D46A}"/>
              </a:ext>
            </a:extLst>
          </p:cNvPr>
          <p:cNvSpPr>
            <a:spLocks noGrp="1"/>
          </p:cNvSpPr>
          <p:nvPr>
            <p:ph type="pic" sz="quarter" idx="14" hasCustomPrompt="1"/>
          </p:nvPr>
        </p:nvSpPr>
        <p:spPr>
          <a:xfrm>
            <a:off x="1139825"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8" name="Tekst">
            <a:extLst>
              <a:ext uri="{FF2B5EF4-FFF2-40B4-BE49-F238E27FC236}">
                <a16:creationId xmlns:a16="http://schemas.microsoft.com/office/drawing/2014/main" id="{1223F2C1-3ABA-E04D-B83E-4B9D716ED565}"/>
              </a:ext>
            </a:extLst>
          </p:cNvPr>
          <p:cNvSpPr>
            <a:spLocks noGrp="1"/>
          </p:cNvSpPr>
          <p:nvPr>
            <p:ph type="body" sz="quarter" idx="24" hasCustomPrompt="1"/>
          </p:nvPr>
        </p:nvSpPr>
        <p:spPr>
          <a:xfrm>
            <a:off x="4785269"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19" name="Navn">
            <a:extLst>
              <a:ext uri="{FF2B5EF4-FFF2-40B4-BE49-F238E27FC236}">
                <a16:creationId xmlns:a16="http://schemas.microsoft.com/office/drawing/2014/main" id="{290A23C2-9BA4-AD4A-817E-398AB6FB500A}"/>
              </a:ext>
            </a:extLst>
          </p:cNvPr>
          <p:cNvSpPr>
            <a:spLocks noGrp="1"/>
          </p:cNvSpPr>
          <p:nvPr>
            <p:ph type="body" sz="quarter" idx="25" hasCustomPrompt="1"/>
          </p:nvPr>
        </p:nvSpPr>
        <p:spPr>
          <a:xfrm>
            <a:off x="4786052"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1" name="Plassholder for bilde 10">
            <a:extLst>
              <a:ext uri="{FF2B5EF4-FFF2-40B4-BE49-F238E27FC236}">
                <a16:creationId xmlns:a16="http://schemas.microsoft.com/office/drawing/2014/main" id="{FE70503A-D614-8548-8D95-31E976784AA9}"/>
              </a:ext>
            </a:extLst>
          </p:cNvPr>
          <p:cNvSpPr>
            <a:spLocks noGrp="1"/>
          </p:cNvSpPr>
          <p:nvPr>
            <p:ph type="pic" sz="quarter" idx="26" hasCustomPrompt="1"/>
          </p:nvPr>
        </p:nvSpPr>
        <p:spPr>
          <a:xfrm>
            <a:off x="4872581"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
        <p:nvSpPr>
          <p:cNvPr id="22" name="Tekst">
            <a:extLst>
              <a:ext uri="{FF2B5EF4-FFF2-40B4-BE49-F238E27FC236}">
                <a16:creationId xmlns:a16="http://schemas.microsoft.com/office/drawing/2014/main" id="{E1D3587B-ABF7-8B40-AFDC-AA185BCE751E}"/>
              </a:ext>
            </a:extLst>
          </p:cNvPr>
          <p:cNvSpPr>
            <a:spLocks noGrp="1"/>
          </p:cNvSpPr>
          <p:nvPr>
            <p:ph type="body" sz="quarter" idx="27" hasCustomPrompt="1"/>
          </p:nvPr>
        </p:nvSpPr>
        <p:spPr>
          <a:xfrm>
            <a:off x="8518025" y="5297488"/>
            <a:ext cx="3360991"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3" name="Navn">
            <a:extLst>
              <a:ext uri="{FF2B5EF4-FFF2-40B4-BE49-F238E27FC236}">
                <a16:creationId xmlns:a16="http://schemas.microsoft.com/office/drawing/2014/main" id="{E35756FB-B499-1C45-B5DF-B7A5D50984A6}"/>
              </a:ext>
            </a:extLst>
          </p:cNvPr>
          <p:cNvSpPr>
            <a:spLocks noGrp="1"/>
          </p:cNvSpPr>
          <p:nvPr>
            <p:ph type="body" sz="quarter" idx="28" hasCustomPrompt="1"/>
          </p:nvPr>
        </p:nvSpPr>
        <p:spPr>
          <a:xfrm>
            <a:off x="8518808" y="4759587"/>
            <a:ext cx="3360208"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4" name="Plassholder for bilde 10">
            <a:extLst>
              <a:ext uri="{FF2B5EF4-FFF2-40B4-BE49-F238E27FC236}">
                <a16:creationId xmlns:a16="http://schemas.microsoft.com/office/drawing/2014/main" id="{0F4BAC09-AF76-0448-88F7-01A04AF83189}"/>
              </a:ext>
            </a:extLst>
          </p:cNvPr>
          <p:cNvSpPr>
            <a:spLocks noGrp="1"/>
          </p:cNvSpPr>
          <p:nvPr>
            <p:ph type="pic" sz="quarter" idx="29" hasCustomPrompt="1"/>
          </p:nvPr>
        </p:nvSpPr>
        <p:spPr>
          <a:xfrm>
            <a:off x="8605337" y="2499361"/>
            <a:ext cx="3273679" cy="1914144"/>
          </a:xfrm>
          <a:prstGeom prst="rect">
            <a:avLst/>
          </a:prstGeom>
          <a:pattFill prst="ltDnDiag">
            <a:fgClr>
              <a:schemeClr val="bg1">
                <a:lumMod val="95000"/>
              </a:schemeClr>
            </a:fgClr>
            <a:bgClr>
              <a:schemeClr val="bg1">
                <a:lumMod val="85000"/>
              </a:schemeClr>
            </a:bgClr>
          </a:pattFill>
        </p:spPr>
        <p:txBody>
          <a:bodyPr>
            <a:normAutofit/>
          </a:bodyPr>
          <a:lstStyle>
            <a:lvl1pPr marL="0" indent="0" algn="ctr">
              <a:buNone/>
              <a:defRPr sz="1400">
                <a:solidFill>
                  <a:schemeClr val="tx1">
                    <a:lumMod val="60000"/>
                    <a:lumOff val="40000"/>
                  </a:schemeClr>
                </a:solidFill>
              </a:defRPr>
            </a:lvl1pPr>
          </a:lstStyle>
          <a:p>
            <a:r>
              <a:rPr lang="en-US" noProof="0"/>
              <a:t>For å legge til et bilde: dra og slipp eller klikk på ikonet.</a:t>
            </a:r>
          </a:p>
        </p:txBody>
      </p:sp>
    </p:spTree>
    <p:extLst>
      <p:ext uri="{BB962C8B-B14F-4D97-AF65-F5344CB8AC3E}">
        <p14:creationId xmlns:p14="http://schemas.microsoft.com/office/powerpoint/2010/main" val="2503638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Klikk for å redigere tittelstil</a:t>
            </a:r>
          </a:p>
        </p:txBody>
      </p:sp>
      <p:sp>
        <p:nvSpPr>
          <p:cNvPr id="5" name="bakgrunn">
            <a:extLst>
              <a:ext uri="{FF2B5EF4-FFF2-40B4-BE49-F238E27FC236}">
                <a16:creationId xmlns:a16="http://schemas.microsoft.com/office/drawing/2014/main" id="{416AB268-EE05-6944-AA00-BEE1B0BECFB8}"/>
              </a:ext>
            </a:extLst>
          </p:cNvPr>
          <p:cNvSpPr/>
          <p:nvPr userDrawn="1"/>
        </p:nvSpPr>
        <p:spPr>
          <a:xfrm>
            <a:off x="721358"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
            <a:extLst>
              <a:ext uri="{FF2B5EF4-FFF2-40B4-BE49-F238E27FC236}">
                <a16:creationId xmlns:a16="http://schemas.microsoft.com/office/drawing/2014/main" id="{9887A963-8875-F943-8974-285983CECAB9}"/>
              </a:ext>
            </a:extLst>
          </p:cNvPr>
          <p:cNvSpPr>
            <a:spLocks noGrp="1"/>
          </p:cNvSpPr>
          <p:nvPr>
            <p:ph type="body" sz="quarter" idx="15" hasCustomPrompt="1"/>
          </p:nvPr>
        </p:nvSpPr>
        <p:spPr>
          <a:xfrm>
            <a:off x="1052514"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8" name="Navn">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
        <p:nvSpPr>
          <p:cNvPr id="20" name="Plassholder for bunntekst 19">
            <a:extLst>
              <a:ext uri="{FF2B5EF4-FFF2-40B4-BE49-F238E27FC236}">
                <a16:creationId xmlns:a16="http://schemas.microsoft.com/office/drawing/2014/main" id="{4E214588-53C8-FA4C-BBED-ACC5BA2E25C6}"/>
              </a:ext>
            </a:extLst>
          </p:cNvPr>
          <p:cNvSpPr>
            <a:spLocks noGrp="1"/>
          </p:cNvSpPr>
          <p:nvPr>
            <p:ph type="ftr" sz="quarter" idx="23"/>
          </p:nvPr>
        </p:nvSpPr>
        <p:spPr/>
        <p:txBody>
          <a:bodyPr/>
          <a:lstStyle/>
          <a:p>
            <a:r>
              <a:rPr lang="en-US" noProof="0"/>
              <a:t>Bunntekst (Sett inn &gt; Topptekst og bunntekst)</a:t>
            </a:r>
          </a:p>
        </p:txBody>
      </p:sp>
      <p:sp>
        <p:nvSpPr>
          <p:cNvPr id="16" name="bakgrunn">
            <a:extLst>
              <a:ext uri="{FF2B5EF4-FFF2-40B4-BE49-F238E27FC236}">
                <a16:creationId xmlns:a16="http://schemas.microsoft.com/office/drawing/2014/main" id="{5ACC7CC9-9365-F645-BB80-4B6777CF7CC1}"/>
              </a:ext>
            </a:extLst>
          </p:cNvPr>
          <p:cNvSpPr/>
          <p:nvPr userDrawn="1"/>
        </p:nvSpPr>
        <p:spPr>
          <a:xfrm>
            <a:off x="4739905"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kst">
            <a:extLst>
              <a:ext uri="{FF2B5EF4-FFF2-40B4-BE49-F238E27FC236}">
                <a16:creationId xmlns:a16="http://schemas.microsoft.com/office/drawing/2014/main" id="{C4FBC6D2-C80B-444E-8422-2947D396CEB1}"/>
              </a:ext>
            </a:extLst>
          </p:cNvPr>
          <p:cNvSpPr>
            <a:spLocks noGrp="1"/>
          </p:cNvSpPr>
          <p:nvPr>
            <p:ph type="body" sz="quarter" idx="24" hasCustomPrompt="1"/>
          </p:nvPr>
        </p:nvSpPr>
        <p:spPr>
          <a:xfrm>
            <a:off x="5071061"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5" name="Navn">
            <a:extLst>
              <a:ext uri="{FF2B5EF4-FFF2-40B4-BE49-F238E27FC236}">
                <a16:creationId xmlns:a16="http://schemas.microsoft.com/office/drawing/2014/main" id="{4EB26B37-B588-7346-A58B-C5DC58973BBE}"/>
              </a:ext>
            </a:extLst>
          </p:cNvPr>
          <p:cNvSpPr>
            <a:spLocks noGrp="1"/>
          </p:cNvSpPr>
          <p:nvPr>
            <p:ph type="body" sz="quarter" idx="25" hasCustomPrompt="1"/>
          </p:nvPr>
        </p:nvSpPr>
        <p:spPr>
          <a:xfrm>
            <a:off x="5071843"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dirty="0" err="1"/>
              <a:t>Overskrift</a:t>
            </a:r>
            <a:endParaRPr lang="en-US" noProof="0" dirty="0"/>
          </a:p>
        </p:txBody>
      </p:sp>
      <p:sp>
        <p:nvSpPr>
          <p:cNvPr id="26" name="bakgrunn">
            <a:extLst>
              <a:ext uri="{FF2B5EF4-FFF2-40B4-BE49-F238E27FC236}">
                <a16:creationId xmlns:a16="http://schemas.microsoft.com/office/drawing/2014/main" id="{E0996701-1146-E14D-A709-36BD30E7C39B}"/>
              </a:ext>
            </a:extLst>
          </p:cNvPr>
          <p:cNvSpPr/>
          <p:nvPr userDrawn="1"/>
        </p:nvSpPr>
        <p:spPr>
          <a:xfrm>
            <a:off x="8758452" y="2763520"/>
            <a:ext cx="3535200" cy="3488400"/>
          </a:xfrm>
          <a:prstGeom prst="rect">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Tekst">
            <a:extLst>
              <a:ext uri="{FF2B5EF4-FFF2-40B4-BE49-F238E27FC236}">
                <a16:creationId xmlns:a16="http://schemas.microsoft.com/office/drawing/2014/main" id="{85A70BB2-D42C-824A-8D7C-7890F7EA5C91}"/>
              </a:ext>
            </a:extLst>
          </p:cNvPr>
          <p:cNvSpPr>
            <a:spLocks noGrp="1"/>
          </p:cNvSpPr>
          <p:nvPr>
            <p:ph type="body" sz="quarter" idx="26" hasCustomPrompt="1"/>
          </p:nvPr>
        </p:nvSpPr>
        <p:spPr>
          <a:xfrm>
            <a:off x="9089608" y="3752473"/>
            <a:ext cx="2899620" cy="1744662"/>
          </a:xfrm>
        </p:spPr>
        <p:txBody>
          <a:bodyPr>
            <a:normAutofit/>
          </a:bodyPr>
          <a:lstStyle>
            <a:lvl1pPr marL="0" indent="0">
              <a:lnSpc>
                <a:spcPct val="120000"/>
              </a:lnSpc>
              <a:buNone/>
              <a:defRPr sz="1910">
                <a:solidFill>
                  <a:schemeClr val="tx1"/>
                </a:solidFill>
              </a:defRPr>
            </a:lvl1pPr>
            <a:lvl2pPr marL="487604" indent="0">
              <a:buNone/>
              <a:defRPr sz="1575"/>
            </a:lvl2pPr>
            <a:lvl3pPr marL="975208" indent="0">
              <a:buNone/>
              <a:defRPr sz="1575"/>
            </a:lvl3pPr>
            <a:lvl4pPr marL="1462811" indent="0">
              <a:buNone/>
              <a:defRPr sz="1575"/>
            </a:lvl4pPr>
            <a:lvl5pPr marL="1950415" indent="0">
              <a:buNone/>
              <a:defRPr sz="1575"/>
            </a:lvl5pPr>
          </a:lstStyle>
          <a:p>
            <a:pPr lvl="0"/>
            <a:r>
              <a:rPr lang="en-US" noProof="0"/>
              <a:t>Tekst</a:t>
            </a:r>
          </a:p>
        </p:txBody>
      </p:sp>
      <p:sp>
        <p:nvSpPr>
          <p:cNvPr id="28" name="Navn">
            <a:extLst>
              <a:ext uri="{FF2B5EF4-FFF2-40B4-BE49-F238E27FC236}">
                <a16:creationId xmlns:a16="http://schemas.microsoft.com/office/drawing/2014/main" id="{C0CB1A72-556C-674A-B2DB-1B5EEC43B8C0}"/>
              </a:ext>
            </a:extLst>
          </p:cNvPr>
          <p:cNvSpPr>
            <a:spLocks noGrp="1"/>
          </p:cNvSpPr>
          <p:nvPr>
            <p:ph type="body" sz="quarter" idx="27" hasCustomPrompt="1"/>
          </p:nvPr>
        </p:nvSpPr>
        <p:spPr>
          <a:xfrm>
            <a:off x="9090390" y="3214572"/>
            <a:ext cx="2898944" cy="518995"/>
          </a:xfrm>
        </p:spPr>
        <p:txBody>
          <a:bodyPr tIns="0" bIns="46800">
            <a:normAutofit/>
          </a:bodyPr>
          <a:lstStyle>
            <a:lvl1pPr marL="0" indent="0">
              <a:lnSpc>
                <a:spcPct val="101000"/>
              </a:lnSpc>
              <a:buNone/>
              <a:defRPr sz="2813" spc="-20" baseline="0">
                <a:solidFill>
                  <a:schemeClr val="accent1"/>
                </a:solidFill>
              </a:defRPr>
            </a:lvl1pPr>
          </a:lstStyle>
          <a:p>
            <a:pPr lvl="0"/>
            <a:r>
              <a:rPr lang="en-US" noProof="0"/>
              <a:t>Overskrift</a:t>
            </a:r>
          </a:p>
        </p:txBody>
      </p:sp>
    </p:spTree>
    <p:extLst>
      <p:ext uri="{BB962C8B-B14F-4D97-AF65-F5344CB8AC3E}">
        <p14:creationId xmlns:p14="http://schemas.microsoft.com/office/powerpoint/2010/main" val="3035467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agonal picture right">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5728274" y="709613"/>
            <a:ext cx="7272648" cy="6605587"/>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48" h="6605587">
                <a:moveTo>
                  <a:pt x="3691518" y="4801"/>
                </a:moveTo>
                <a:lnTo>
                  <a:pt x="7272648" y="0"/>
                </a:lnTo>
                <a:lnTo>
                  <a:pt x="7272648" y="6605587"/>
                </a:lnTo>
                <a:lnTo>
                  <a:pt x="0" y="6605587"/>
                </a:lnTo>
                <a:lnTo>
                  <a:pt x="3691518" y="4801"/>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3" name="Content Placeholder 2"/>
          <p:cNvSpPr>
            <a:spLocks noGrp="1"/>
          </p:cNvSpPr>
          <p:nvPr>
            <p:ph idx="1"/>
          </p:nvPr>
        </p:nvSpPr>
        <p:spPr>
          <a:xfrm>
            <a:off x="1053296" y="2655798"/>
            <a:ext cx="4756991" cy="3381734"/>
          </a:xfrm>
          <a:prstGeom prst="rect">
            <a:avLst/>
          </a:prstGeom>
        </p:spPr>
        <p:txBody>
          <a:bodyPr/>
          <a:lstStyle>
            <a:lvl1pPr marL="0" indent="0">
              <a:buNone/>
              <a:defRPr/>
            </a:lvl1pPr>
            <a:lvl2pPr marL="487604" indent="0">
              <a:buNone/>
              <a:defRPr/>
            </a:lvl2pPr>
            <a:lvl3pPr marL="975208" indent="0">
              <a:buNone/>
              <a:defRPr/>
            </a:lvl3pPr>
            <a:lvl4pPr marL="1462811" indent="0">
              <a:buNone/>
              <a:defRPr/>
            </a:lvl4pPr>
            <a:lvl5pPr marL="1950415" indent="0">
              <a:buNone/>
              <a:defRPr/>
            </a:lvl5pPr>
          </a:lstStyle>
          <a:p>
            <a:pPr lvl="0"/>
            <a:r>
              <a:rPr lang="en-US" noProof="0" dirty="0" err="1"/>
              <a:t>Rediger</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8" name="Plassholder for tekst 7">
            <a:extLst>
              <a:ext uri="{FF2B5EF4-FFF2-40B4-BE49-F238E27FC236}">
                <a16:creationId xmlns:a16="http://schemas.microsoft.com/office/drawing/2014/main" id="{370B362E-1596-2E40-8285-E0742C9FC4C7}"/>
              </a:ext>
            </a:extLst>
          </p:cNvPr>
          <p:cNvSpPr>
            <a:spLocks noGrp="1"/>
          </p:cNvSpPr>
          <p:nvPr>
            <p:ph type="body" sz="quarter" idx="13" hasCustomPrompt="1"/>
          </p:nvPr>
        </p:nvSpPr>
        <p:spPr>
          <a:xfrm>
            <a:off x="1053296" y="1495614"/>
            <a:ext cx="4756991" cy="1043539"/>
          </a:xfrm>
        </p:spPr>
        <p:txBody>
          <a:bodyPr tIns="0" bIns="46800" anchor="b" anchorCtr="0">
            <a:normAutofit/>
          </a:bodyPr>
          <a:lstStyle>
            <a:lvl1pPr marL="0" indent="0">
              <a:lnSpc>
                <a:spcPct val="96000"/>
              </a:lnSpc>
              <a:buNone/>
              <a:defRPr sz="3038" spc="-20" baseline="0">
                <a:solidFill>
                  <a:schemeClr val="accent1"/>
                </a:solidFill>
              </a:defRPr>
            </a:lvl1pPr>
          </a:lstStyle>
          <a:p>
            <a:pPr lvl="0"/>
            <a:r>
              <a:rPr lang="en-US" noProof="0"/>
              <a:t>Klikk for å skrive undertittel</a:t>
            </a:r>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Tree>
    <p:extLst>
      <p:ext uri="{BB962C8B-B14F-4D97-AF65-F5344CB8AC3E}">
        <p14:creationId xmlns:p14="http://schemas.microsoft.com/office/powerpoint/2010/main" val="4213415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diag. pictures, caption below">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BF148CE6-86B0-4743-9DC0-28798B06EF53}"/>
              </a:ext>
            </a:extLst>
          </p:cNvPr>
          <p:cNvSpPr>
            <a:spLocks noGrp="1"/>
          </p:cNvSpPr>
          <p:nvPr>
            <p:ph type="ftr" sz="quarter" idx="10"/>
          </p:nvPr>
        </p:nvSpPr>
        <p:spPr/>
        <p:txBody>
          <a:bodyPr/>
          <a:lstStyle/>
          <a:p>
            <a:r>
              <a:rPr lang="en-US" noProof="0"/>
              <a:t>Bunntekst (Sett inn &gt; Topptekst og bunntekst)</a:t>
            </a:r>
          </a:p>
        </p:txBody>
      </p:sp>
      <p:sp>
        <p:nvSpPr>
          <p:cNvPr id="8" name="Plassholder for tekst 11">
            <a:extLst>
              <a:ext uri="{FF2B5EF4-FFF2-40B4-BE49-F238E27FC236}">
                <a16:creationId xmlns:a16="http://schemas.microsoft.com/office/drawing/2014/main" id="{8A3B9DD4-D879-F24B-9263-EFE3C3DA4E17}"/>
              </a:ext>
            </a:extLst>
          </p:cNvPr>
          <p:cNvSpPr>
            <a:spLocks noGrp="1"/>
          </p:cNvSpPr>
          <p:nvPr>
            <p:ph type="body" sz="quarter" idx="18" hasCustomPrompt="1"/>
          </p:nvPr>
        </p:nvSpPr>
        <p:spPr>
          <a:xfrm>
            <a:off x="1053296" y="5977205"/>
            <a:ext cx="10805329" cy="1019629"/>
          </a:xfrm>
        </p:spPr>
        <p:txBody>
          <a:bodyPr>
            <a:normAutofit/>
          </a:bodyPr>
          <a:lstStyle>
            <a:lvl1pPr marL="0" indent="0">
              <a:lnSpc>
                <a:spcPct val="113000"/>
              </a:lnSpc>
              <a:buNone/>
              <a:defRPr sz="2360"/>
            </a:lvl1pPr>
            <a:lvl2pPr marL="487604" indent="0">
              <a:buNone/>
              <a:defRPr sz="1913"/>
            </a:lvl2pPr>
            <a:lvl3pPr marL="975208" indent="0">
              <a:buNone/>
              <a:defRPr sz="1913"/>
            </a:lvl3pPr>
            <a:lvl4pPr marL="1462811" indent="0">
              <a:buNone/>
              <a:defRPr sz="1913"/>
            </a:lvl4pPr>
            <a:lvl5pPr marL="1950415" indent="0">
              <a:buNone/>
              <a:defRPr sz="1913"/>
            </a:lvl5pPr>
          </a:lstStyle>
          <a:p>
            <a:pPr lvl="0"/>
            <a:r>
              <a:rPr lang="en-US" noProof="0"/>
              <a:t>Tekst</a:t>
            </a:r>
          </a:p>
        </p:txBody>
      </p:sp>
      <p:sp>
        <p:nvSpPr>
          <p:cNvPr id="9" name="Plassholder for bilde 8">
            <a:extLst>
              <a:ext uri="{FF2B5EF4-FFF2-40B4-BE49-F238E27FC236}">
                <a16:creationId xmlns:a16="http://schemas.microsoft.com/office/drawing/2014/main" id="{7C967AB6-AAAD-724F-80F9-BD2969C0296C}"/>
              </a:ext>
            </a:extLst>
          </p:cNvPr>
          <p:cNvSpPr>
            <a:spLocks noGrp="1"/>
          </p:cNvSpPr>
          <p:nvPr>
            <p:ph type="pic" sz="quarter" idx="16" hasCustomPrompt="1"/>
          </p:nvPr>
        </p:nvSpPr>
        <p:spPr>
          <a:xfrm>
            <a:off x="-2" y="709612"/>
            <a:ext cx="7842251" cy="4833937"/>
          </a:xfrm>
          <a:custGeom>
            <a:avLst/>
            <a:gdLst>
              <a:gd name="connsiteX0" fmla="*/ 0 w 7851776"/>
              <a:gd name="connsiteY0" fmla="*/ 0 h 4833937"/>
              <a:gd name="connsiteX1" fmla="*/ 7851776 w 7851776"/>
              <a:gd name="connsiteY1" fmla="*/ 0 h 4833937"/>
              <a:gd name="connsiteX2" fmla="*/ 7851776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8102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073651 w 7851776"/>
              <a:gd name="connsiteY2" fmla="*/ 4833937 h 4833937"/>
              <a:gd name="connsiteX3" fmla="*/ 0 w 7851776"/>
              <a:gd name="connsiteY3" fmla="*/ 4833937 h 4833937"/>
              <a:gd name="connsiteX4" fmla="*/ 0 w 7851776"/>
              <a:gd name="connsiteY4" fmla="*/ 0 h 4833937"/>
              <a:gd name="connsiteX0" fmla="*/ 0 w 7851776"/>
              <a:gd name="connsiteY0" fmla="*/ 0 h 4833937"/>
              <a:gd name="connsiteX1" fmla="*/ 7851776 w 7851776"/>
              <a:gd name="connsiteY1" fmla="*/ 0 h 4833937"/>
              <a:gd name="connsiteX2" fmla="*/ 5146676 w 7851776"/>
              <a:gd name="connsiteY2" fmla="*/ 4833937 h 4833937"/>
              <a:gd name="connsiteX3" fmla="*/ 0 w 7851776"/>
              <a:gd name="connsiteY3" fmla="*/ 4833937 h 4833937"/>
              <a:gd name="connsiteX4" fmla="*/ 0 w 7851776"/>
              <a:gd name="connsiteY4" fmla="*/ 0 h 4833937"/>
              <a:gd name="connsiteX0" fmla="*/ 0 w 7708901"/>
              <a:gd name="connsiteY0" fmla="*/ 0 h 4833937"/>
              <a:gd name="connsiteX1" fmla="*/ 7708901 w 7708901"/>
              <a:gd name="connsiteY1" fmla="*/ 3175 h 4833937"/>
              <a:gd name="connsiteX2" fmla="*/ 5146676 w 7708901"/>
              <a:gd name="connsiteY2" fmla="*/ 4833937 h 4833937"/>
              <a:gd name="connsiteX3" fmla="*/ 0 w 7708901"/>
              <a:gd name="connsiteY3" fmla="*/ 4833937 h 4833937"/>
              <a:gd name="connsiteX4" fmla="*/ 0 w 7708901"/>
              <a:gd name="connsiteY4" fmla="*/ 0 h 4833937"/>
              <a:gd name="connsiteX0" fmla="*/ 0 w 7842251"/>
              <a:gd name="connsiteY0" fmla="*/ 0 h 4833937"/>
              <a:gd name="connsiteX1" fmla="*/ 7842251 w 7842251"/>
              <a:gd name="connsiteY1" fmla="*/ 3175 h 4833937"/>
              <a:gd name="connsiteX2" fmla="*/ 5146676 w 7842251"/>
              <a:gd name="connsiteY2" fmla="*/ 4833937 h 4833937"/>
              <a:gd name="connsiteX3" fmla="*/ 0 w 7842251"/>
              <a:gd name="connsiteY3" fmla="*/ 4833937 h 4833937"/>
              <a:gd name="connsiteX4" fmla="*/ 0 w 7842251"/>
              <a:gd name="connsiteY4" fmla="*/ 0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251" h="4833937">
                <a:moveTo>
                  <a:pt x="0" y="0"/>
                </a:moveTo>
                <a:lnTo>
                  <a:pt x="7842251" y="3175"/>
                </a:lnTo>
                <a:lnTo>
                  <a:pt x="5146676" y="4833937"/>
                </a:lnTo>
                <a:lnTo>
                  <a:pt x="0" y="4833937"/>
                </a:lnTo>
                <a:lnTo>
                  <a:pt x="0" y="0"/>
                </a:lnTo>
                <a:close/>
              </a:path>
            </a:pathLst>
          </a:custGeom>
          <a:pattFill prst="ltDnDiag">
            <a:fgClr>
              <a:schemeClr val="bg1">
                <a:lumMod val="95000"/>
              </a:schemeClr>
            </a:fgClr>
            <a:bgClr>
              <a:schemeClr val="bg1">
                <a:lumMod val="85000"/>
              </a:schemeClr>
            </a:bgClr>
          </a:pattFill>
        </p:spPr>
        <p:txBody>
          <a:bodyPr tIns="0" rIns="108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0" name="Plassholder for bilde 8">
            <a:extLst>
              <a:ext uri="{FF2B5EF4-FFF2-40B4-BE49-F238E27FC236}">
                <a16:creationId xmlns:a16="http://schemas.microsoft.com/office/drawing/2014/main" id="{76D1921A-B366-674E-9E95-416F56F7BF51}"/>
              </a:ext>
            </a:extLst>
          </p:cNvPr>
          <p:cNvSpPr>
            <a:spLocks noGrp="1"/>
          </p:cNvSpPr>
          <p:nvPr>
            <p:ph type="pic" sz="quarter" idx="19" hasCustomPrompt="1"/>
          </p:nvPr>
        </p:nvSpPr>
        <p:spPr>
          <a:xfrm>
            <a:off x="5159376" y="709612"/>
            <a:ext cx="7845426" cy="4833937"/>
          </a:xfrm>
          <a:custGeom>
            <a:avLst/>
            <a:gdLst>
              <a:gd name="connsiteX0" fmla="*/ 0 w 7880351"/>
              <a:gd name="connsiteY0" fmla="*/ 0 h 4833937"/>
              <a:gd name="connsiteX1" fmla="*/ 7880351 w 7880351"/>
              <a:gd name="connsiteY1" fmla="*/ 0 h 4833937"/>
              <a:gd name="connsiteX2" fmla="*/ 7880351 w 7880351"/>
              <a:gd name="connsiteY2" fmla="*/ 4833937 h 4833937"/>
              <a:gd name="connsiteX3" fmla="*/ 0 w 7880351"/>
              <a:gd name="connsiteY3" fmla="*/ 4833937 h 4833937"/>
              <a:gd name="connsiteX4" fmla="*/ 0 w 7880351"/>
              <a:gd name="connsiteY4" fmla="*/ 0 h 4833937"/>
              <a:gd name="connsiteX0" fmla="*/ 1654175 w 7880351"/>
              <a:gd name="connsiteY0" fmla="*/ 0 h 4840287"/>
              <a:gd name="connsiteX1" fmla="*/ 7880351 w 7880351"/>
              <a:gd name="connsiteY1" fmla="*/ 6350 h 4840287"/>
              <a:gd name="connsiteX2" fmla="*/ 7880351 w 7880351"/>
              <a:gd name="connsiteY2" fmla="*/ 4840287 h 4840287"/>
              <a:gd name="connsiteX3" fmla="*/ 0 w 7880351"/>
              <a:gd name="connsiteY3" fmla="*/ 4840287 h 4840287"/>
              <a:gd name="connsiteX4" fmla="*/ 1654175 w 7880351"/>
              <a:gd name="connsiteY4" fmla="*/ 0 h 4840287"/>
              <a:gd name="connsiteX0" fmla="*/ 3038475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3038475 w 7880351"/>
              <a:gd name="connsiteY4" fmla="*/ 3175 h 4833937"/>
              <a:gd name="connsiteX0" fmla="*/ 2730500 w 7880351"/>
              <a:gd name="connsiteY0" fmla="*/ 3175 h 4833937"/>
              <a:gd name="connsiteX1" fmla="*/ 7880351 w 7880351"/>
              <a:gd name="connsiteY1" fmla="*/ 0 h 4833937"/>
              <a:gd name="connsiteX2" fmla="*/ 7880351 w 7880351"/>
              <a:gd name="connsiteY2" fmla="*/ 4833937 h 4833937"/>
              <a:gd name="connsiteX3" fmla="*/ 0 w 7880351"/>
              <a:gd name="connsiteY3" fmla="*/ 4833937 h 4833937"/>
              <a:gd name="connsiteX4" fmla="*/ 2730500 w 7880351"/>
              <a:gd name="connsiteY4" fmla="*/ 3175 h 4833937"/>
              <a:gd name="connsiteX0" fmla="*/ 2314575 w 7464426"/>
              <a:gd name="connsiteY0" fmla="*/ 3175 h 4833937"/>
              <a:gd name="connsiteX1" fmla="*/ 7464426 w 7464426"/>
              <a:gd name="connsiteY1" fmla="*/ 0 h 4833937"/>
              <a:gd name="connsiteX2" fmla="*/ 7464426 w 7464426"/>
              <a:gd name="connsiteY2" fmla="*/ 4833937 h 4833937"/>
              <a:gd name="connsiteX3" fmla="*/ 0 w 7464426"/>
              <a:gd name="connsiteY3" fmla="*/ 4833937 h 4833937"/>
              <a:gd name="connsiteX4" fmla="*/ 2314575 w 7464426"/>
              <a:gd name="connsiteY4" fmla="*/ 3175 h 4833937"/>
              <a:gd name="connsiteX0" fmla="*/ 2695575 w 7845426"/>
              <a:gd name="connsiteY0" fmla="*/ 3175 h 4833937"/>
              <a:gd name="connsiteX1" fmla="*/ 7845426 w 7845426"/>
              <a:gd name="connsiteY1" fmla="*/ 0 h 4833937"/>
              <a:gd name="connsiteX2" fmla="*/ 7845426 w 7845426"/>
              <a:gd name="connsiteY2" fmla="*/ 4833937 h 4833937"/>
              <a:gd name="connsiteX3" fmla="*/ 0 w 7845426"/>
              <a:gd name="connsiteY3" fmla="*/ 4833937 h 4833937"/>
              <a:gd name="connsiteX4" fmla="*/ 2695575 w 7845426"/>
              <a:gd name="connsiteY4" fmla="*/ 3175 h 48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26" h="4833937">
                <a:moveTo>
                  <a:pt x="2695575" y="3175"/>
                </a:moveTo>
                <a:lnTo>
                  <a:pt x="7845426" y="0"/>
                </a:lnTo>
                <a:lnTo>
                  <a:pt x="7845426" y="4833937"/>
                </a:lnTo>
                <a:lnTo>
                  <a:pt x="0" y="4833937"/>
                </a:lnTo>
                <a:lnTo>
                  <a:pt x="2695575" y="3175"/>
                </a:lnTo>
                <a:close/>
              </a:path>
            </a:pathLst>
          </a:custGeom>
          <a:pattFill prst="ltDnDiag">
            <a:fgClr>
              <a:schemeClr val="bg1">
                <a:lumMod val="95000"/>
              </a:schemeClr>
            </a:fgClr>
            <a:bgClr>
              <a:schemeClr val="bg1">
                <a:lumMod val="85000"/>
              </a:schemeClr>
            </a:bgClr>
          </a:pattFill>
        </p:spPr>
        <p:txBody>
          <a:bodyPr lIns="2520000" tIns="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Tree>
    <p:extLst>
      <p:ext uri="{BB962C8B-B14F-4D97-AF65-F5344CB8AC3E}">
        <p14:creationId xmlns:p14="http://schemas.microsoft.com/office/powerpoint/2010/main" val="28428340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diag. pictur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CA49C24-8C88-9D47-9DBC-2239F1E3F1BC}"/>
              </a:ext>
            </a:extLst>
          </p:cNvPr>
          <p:cNvSpPr>
            <a:spLocks noGrp="1"/>
          </p:cNvSpPr>
          <p:nvPr>
            <p:ph type="pic" sz="quarter" idx="16" hasCustomPrompt="1"/>
          </p:nvPr>
        </p:nvSpPr>
        <p:spPr>
          <a:xfrm>
            <a:off x="4653776" y="712789"/>
            <a:ext cx="8349515" cy="6602412"/>
          </a:xfrm>
          <a:custGeom>
            <a:avLst/>
            <a:gdLst>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0 w 7272648"/>
              <a:gd name="connsiteY0" fmla="*/ 2 h 6605589"/>
              <a:gd name="connsiteX1" fmla="*/ 4217392 w 7272648"/>
              <a:gd name="connsiteY1" fmla="*/ 98319 h 6605589"/>
              <a:gd name="connsiteX2" fmla="*/ 7272648 w 7272648"/>
              <a:gd name="connsiteY2" fmla="*/ 2 h 6605589"/>
              <a:gd name="connsiteX3" fmla="*/ 7272648 w 7272648"/>
              <a:gd name="connsiteY3" fmla="*/ 6605589 h 6605589"/>
              <a:gd name="connsiteX4" fmla="*/ 0 w 7272648"/>
              <a:gd name="connsiteY4" fmla="*/ 6605589 h 6605589"/>
              <a:gd name="connsiteX5" fmla="*/ 0 w 7272648"/>
              <a:gd name="connsiteY5" fmla="*/ 2 h 6605589"/>
              <a:gd name="connsiteX0" fmla="*/ 0 w 7272648"/>
              <a:gd name="connsiteY0" fmla="*/ 825698 h 7431285"/>
              <a:gd name="connsiteX1" fmla="*/ 7272648 w 7272648"/>
              <a:gd name="connsiteY1" fmla="*/ 825698 h 7431285"/>
              <a:gd name="connsiteX2" fmla="*/ 7272648 w 7272648"/>
              <a:gd name="connsiteY2" fmla="*/ 7431285 h 7431285"/>
              <a:gd name="connsiteX3" fmla="*/ 0 w 7272648"/>
              <a:gd name="connsiteY3" fmla="*/ 7431285 h 7431285"/>
              <a:gd name="connsiteX4" fmla="*/ 0 w 7272648"/>
              <a:gd name="connsiteY4" fmla="*/ 825698 h 7431285"/>
              <a:gd name="connsiteX0" fmla="*/ 0 w 7272648"/>
              <a:gd name="connsiteY0" fmla="*/ 489303 h 7094890"/>
              <a:gd name="connsiteX1" fmla="*/ 7272648 w 7272648"/>
              <a:gd name="connsiteY1" fmla="*/ 489303 h 7094890"/>
              <a:gd name="connsiteX2" fmla="*/ 7272648 w 7272648"/>
              <a:gd name="connsiteY2" fmla="*/ 7094890 h 7094890"/>
              <a:gd name="connsiteX3" fmla="*/ 0 w 7272648"/>
              <a:gd name="connsiteY3" fmla="*/ 7094890 h 7094890"/>
              <a:gd name="connsiteX4" fmla="*/ 0 w 7272648"/>
              <a:gd name="connsiteY4" fmla="*/ 489303 h 7094890"/>
              <a:gd name="connsiteX0" fmla="*/ 0 w 7272648"/>
              <a:gd name="connsiteY0" fmla="*/ 0 h 6605587"/>
              <a:gd name="connsiteX1" fmla="*/ 7272648 w 7272648"/>
              <a:gd name="connsiteY1" fmla="*/ 0 h 6605587"/>
              <a:gd name="connsiteX2" fmla="*/ 7272648 w 7272648"/>
              <a:gd name="connsiteY2" fmla="*/ 6605587 h 6605587"/>
              <a:gd name="connsiteX3" fmla="*/ 0 w 7272648"/>
              <a:gd name="connsiteY3" fmla="*/ 6605587 h 6605587"/>
              <a:gd name="connsiteX4" fmla="*/ 0 w 7272648"/>
              <a:gd name="connsiteY4" fmla="*/ 0 h 6605587"/>
              <a:gd name="connsiteX0" fmla="*/ 3568390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3568390 w 7272648"/>
              <a:gd name="connsiteY4" fmla="*/ 11151 h 6605587"/>
              <a:gd name="connsiteX0" fmla="*/ 4282068 w 7272648"/>
              <a:gd name="connsiteY0" fmla="*/ 11151 h 6605587"/>
              <a:gd name="connsiteX1" fmla="*/ 7272648 w 7272648"/>
              <a:gd name="connsiteY1" fmla="*/ 0 h 6605587"/>
              <a:gd name="connsiteX2" fmla="*/ 7272648 w 7272648"/>
              <a:gd name="connsiteY2" fmla="*/ 6605587 h 6605587"/>
              <a:gd name="connsiteX3" fmla="*/ 0 w 7272648"/>
              <a:gd name="connsiteY3" fmla="*/ 6605587 h 6605587"/>
              <a:gd name="connsiteX4" fmla="*/ 4282068 w 7272648"/>
              <a:gd name="connsiteY4" fmla="*/ 11151 h 6605587"/>
              <a:gd name="connsiteX0" fmla="*/ 3691518 w 7272648"/>
              <a:gd name="connsiteY0" fmla="*/ 4801 h 6605587"/>
              <a:gd name="connsiteX1" fmla="*/ 7272648 w 7272648"/>
              <a:gd name="connsiteY1" fmla="*/ 0 h 6605587"/>
              <a:gd name="connsiteX2" fmla="*/ 7272648 w 7272648"/>
              <a:gd name="connsiteY2" fmla="*/ 6605587 h 6605587"/>
              <a:gd name="connsiteX3" fmla="*/ 0 w 7272648"/>
              <a:gd name="connsiteY3" fmla="*/ 6605587 h 6605587"/>
              <a:gd name="connsiteX4" fmla="*/ 3691518 w 7272648"/>
              <a:gd name="connsiteY4" fmla="*/ 4801 h 6605587"/>
              <a:gd name="connsiteX0" fmla="*/ 3691518 w 8343165"/>
              <a:gd name="connsiteY0" fmla="*/ 4801 h 6605587"/>
              <a:gd name="connsiteX1" fmla="*/ 8343165 w 8343165"/>
              <a:gd name="connsiteY1" fmla="*/ 0 h 6605587"/>
              <a:gd name="connsiteX2" fmla="*/ 7272648 w 8343165"/>
              <a:gd name="connsiteY2" fmla="*/ 6605587 h 6605587"/>
              <a:gd name="connsiteX3" fmla="*/ 0 w 8343165"/>
              <a:gd name="connsiteY3" fmla="*/ 6605587 h 6605587"/>
              <a:gd name="connsiteX4" fmla="*/ 3691518 w 8343165"/>
              <a:gd name="connsiteY4" fmla="*/ 4801 h 6605587"/>
              <a:gd name="connsiteX0" fmla="*/ 3691518 w 8349515"/>
              <a:gd name="connsiteY0" fmla="*/ 1626 h 6602412"/>
              <a:gd name="connsiteX1" fmla="*/ 8349515 w 8349515"/>
              <a:gd name="connsiteY1" fmla="*/ 0 h 6602412"/>
              <a:gd name="connsiteX2" fmla="*/ 7272648 w 8349515"/>
              <a:gd name="connsiteY2" fmla="*/ 6602412 h 6602412"/>
              <a:gd name="connsiteX3" fmla="*/ 0 w 8349515"/>
              <a:gd name="connsiteY3" fmla="*/ 6602412 h 6602412"/>
              <a:gd name="connsiteX4" fmla="*/ 3691518 w 8349515"/>
              <a:gd name="connsiteY4" fmla="*/ 1626 h 6602412"/>
              <a:gd name="connsiteX0" fmla="*/ 3691518 w 8349515"/>
              <a:gd name="connsiteY0" fmla="*/ 1626 h 6602412"/>
              <a:gd name="connsiteX1" fmla="*/ 8349515 w 8349515"/>
              <a:gd name="connsiteY1" fmla="*/ 0 h 6602412"/>
              <a:gd name="connsiteX2" fmla="*/ 8348973 w 8349515"/>
              <a:gd name="connsiteY2" fmla="*/ 6599237 h 6602412"/>
              <a:gd name="connsiteX3" fmla="*/ 0 w 8349515"/>
              <a:gd name="connsiteY3" fmla="*/ 6602412 h 6602412"/>
              <a:gd name="connsiteX4" fmla="*/ 3691518 w 8349515"/>
              <a:gd name="connsiteY4" fmla="*/ 1626 h 66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515" h="6602412">
                <a:moveTo>
                  <a:pt x="3691518" y="1626"/>
                </a:moveTo>
                <a:lnTo>
                  <a:pt x="8349515" y="0"/>
                </a:lnTo>
                <a:cubicBezTo>
                  <a:pt x="8349334" y="2199746"/>
                  <a:pt x="8349154" y="4399491"/>
                  <a:pt x="8348973" y="6599237"/>
                </a:cubicBezTo>
                <a:lnTo>
                  <a:pt x="0" y="6602412"/>
                </a:lnTo>
                <a:lnTo>
                  <a:pt x="3691518" y="1626"/>
                </a:lnTo>
                <a:close/>
              </a:path>
            </a:pathLst>
          </a:custGeom>
          <a:pattFill prst="ltDnDiag">
            <a:fgClr>
              <a:schemeClr val="bg1">
                <a:lumMod val="95000"/>
              </a:schemeClr>
            </a:fgClr>
            <a:bgClr>
              <a:schemeClr val="bg1">
                <a:lumMod val="85000"/>
              </a:schemeClr>
            </a:bgClr>
          </a:pattFill>
        </p:spPr>
        <p:txBody>
          <a:bodyPr lIns="2520000" rIns="90000" bIns="1224000" anchor="ctr" anchorCtr="0">
            <a:normAutofit/>
          </a:bodyPr>
          <a:lstStyle>
            <a:lvl1pPr marL="0" marR="0" indent="0" algn="ctr"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a:solidFill>
                  <a:schemeClr val="bg1">
                    <a:lumMod val="65000"/>
                  </a:schemeClr>
                </a:solidFill>
              </a:defRPr>
            </a:lvl1pPr>
          </a:lstStyle>
          <a:p>
            <a:r>
              <a:rPr lang="en-US" noProof="0"/>
              <a:t>Dra og slipp eller klikk på ikonet. Bruk «Beskjær»-funksjonen for å endre utsnitt</a:t>
            </a:r>
          </a:p>
          <a:p>
            <a:endParaRPr lang="en-US" noProof="0"/>
          </a:p>
        </p:txBody>
      </p:sp>
      <p:sp>
        <p:nvSpPr>
          <p:cNvPr id="12" name="Plassholder for bunntekst 11">
            <a:extLst>
              <a:ext uri="{FF2B5EF4-FFF2-40B4-BE49-F238E27FC236}">
                <a16:creationId xmlns:a16="http://schemas.microsoft.com/office/drawing/2014/main" id="{47600A27-C770-B947-8E29-728DDB588E25}"/>
              </a:ext>
            </a:extLst>
          </p:cNvPr>
          <p:cNvSpPr>
            <a:spLocks noGrp="1"/>
          </p:cNvSpPr>
          <p:nvPr>
            <p:ph type="ftr" sz="quarter" idx="15"/>
          </p:nvPr>
        </p:nvSpPr>
        <p:spPr/>
        <p:txBody>
          <a:bodyPr/>
          <a:lstStyle/>
          <a:p>
            <a:r>
              <a:rPr lang="en-US" noProof="0"/>
              <a:t>Bunntekst (Sett inn &gt; Topptekst og bunntekst)</a:t>
            </a:r>
          </a:p>
        </p:txBody>
      </p:sp>
      <p:sp>
        <p:nvSpPr>
          <p:cNvPr id="5" name="Plassholder for bilde 4">
            <a:extLst>
              <a:ext uri="{FF2B5EF4-FFF2-40B4-BE49-F238E27FC236}">
                <a16:creationId xmlns:a16="http://schemas.microsoft.com/office/drawing/2014/main" id="{0EB93A4E-A4F8-9D43-9AA5-CCB8AF93704F}"/>
              </a:ext>
            </a:extLst>
          </p:cNvPr>
          <p:cNvSpPr>
            <a:spLocks noGrp="1"/>
          </p:cNvSpPr>
          <p:nvPr>
            <p:ph type="pic" sz="quarter" idx="17" hasCustomPrompt="1"/>
          </p:nvPr>
        </p:nvSpPr>
        <p:spPr>
          <a:xfrm>
            <a:off x="0" y="712788"/>
            <a:ext cx="8332788" cy="6611937"/>
          </a:xfrm>
          <a:custGeom>
            <a:avLst/>
            <a:gdLst>
              <a:gd name="connsiteX0" fmla="*/ 0 w 8364538"/>
              <a:gd name="connsiteY0" fmla="*/ 0 h 6602412"/>
              <a:gd name="connsiteX1" fmla="*/ 8364538 w 8364538"/>
              <a:gd name="connsiteY1" fmla="*/ 0 h 6602412"/>
              <a:gd name="connsiteX2" fmla="*/ 8364538 w 8364538"/>
              <a:gd name="connsiteY2" fmla="*/ 6602412 h 6602412"/>
              <a:gd name="connsiteX3" fmla="*/ 0 w 8364538"/>
              <a:gd name="connsiteY3" fmla="*/ 6602412 h 6602412"/>
              <a:gd name="connsiteX4" fmla="*/ 0 w 8364538"/>
              <a:gd name="connsiteY4" fmla="*/ 0 h 6602412"/>
              <a:gd name="connsiteX0" fmla="*/ 0 w 8364538"/>
              <a:gd name="connsiteY0" fmla="*/ 0 h 6602412"/>
              <a:gd name="connsiteX1" fmla="*/ 8332788 w 8364538"/>
              <a:gd name="connsiteY1" fmla="*/ 3175 h 6602412"/>
              <a:gd name="connsiteX2" fmla="*/ 8364538 w 8364538"/>
              <a:gd name="connsiteY2" fmla="*/ 6602412 h 6602412"/>
              <a:gd name="connsiteX3" fmla="*/ 0 w 8364538"/>
              <a:gd name="connsiteY3" fmla="*/ 6602412 h 6602412"/>
              <a:gd name="connsiteX4" fmla="*/ 0 w 8364538"/>
              <a:gd name="connsiteY4" fmla="*/ 0 h 6602412"/>
              <a:gd name="connsiteX0" fmla="*/ 0 w 8332788"/>
              <a:gd name="connsiteY0" fmla="*/ 0 h 6611937"/>
              <a:gd name="connsiteX1" fmla="*/ 8332788 w 8332788"/>
              <a:gd name="connsiteY1" fmla="*/ 3175 h 6611937"/>
              <a:gd name="connsiteX2" fmla="*/ 6380163 w 8332788"/>
              <a:gd name="connsiteY2" fmla="*/ 6611937 h 6611937"/>
              <a:gd name="connsiteX3" fmla="*/ 0 w 8332788"/>
              <a:gd name="connsiteY3" fmla="*/ 6602412 h 6611937"/>
              <a:gd name="connsiteX4" fmla="*/ 0 w 8332788"/>
              <a:gd name="connsiteY4" fmla="*/ 0 h 6611937"/>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08762"/>
              <a:gd name="connsiteX1" fmla="*/ 8332788 w 8332788"/>
              <a:gd name="connsiteY1" fmla="*/ 3175 h 6608762"/>
              <a:gd name="connsiteX2" fmla="*/ 4643438 w 8332788"/>
              <a:gd name="connsiteY2" fmla="*/ 6608762 h 6608762"/>
              <a:gd name="connsiteX3" fmla="*/ 0 w 8332788"/>
              <a:gd name="connsiteY3" fmla="*/ 6602412 h 6608762"/>
              <a:gd name="connsiteX4" fmla="*/ 0 w 8332788"/>
              <a:gd name="connsiteY4" fmla="*/ 0 h 6608762"/>
              <a:gd name="connsiteX0" fmla="*/ 0 w 8332788"/>
              <a:gd name="connsiteY0" fmla="*/ 0 h 6611937"/>
              <a:gd name="connsiteX1" fmla="*/ 8332788 w 8332788"/>
              <a:gd name="connsiteY1" fmla="*/ 3175 h 6611937"/>
              <a:gd name="connsiteX2" fmla="*/ 4649788 w 8332788"/>
              <a:gd name="connsiteY2" fmla="*/ 6611937 h 6611937"/>
              <a:gd name="connsiteX3" fmla="*/ 0 w 8332788"/>
              <a:gd name="connsiteY3" fmla="*/ 6602412 h 6611937"/>
              <a:gd name="connsiteX4" fmla="*/ 0 w 8332788"/>
              <a:gd name="connsiteY4" fmla="*/ 0 h 66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788" h="6611937">
                <a:moveTo>
                  <a:pt x="0" y="0"/>
                </a:moveTo>
                <a:lnTo>
                  <a:pt x="8332788" y="3175"/>
                </a:lnTo>
                <a:lnTo>
                  <a:pt x="4649788" y="6611937"/>
                </a:lnTo>
                <a:lnTo>
                  <a:pt x="0" y="6602412"/>
                </a:lnTo>
                <a:lnTo>
                  <a:pt x="0" y="0"/>
                </a:lnTo>
                <a:close/>
              </a:path>
            </a:pathLst>
          </a:custGeom>
          <a:pattFill prst="ltDnDiag">
            <a:fgClr>
              <a:schemeClr val="bg1">
                <a:lumMod val="95000"/>
              </a:schemeClr>
            </a:fgClr>
            <a:bgClr>
              <a:schemeClr val="bg1">
                <a:lumMod val="85000"/>
              </a:schemeClr>
            </a:bgClr>
          </a:pattFill>
        </p:spPr>
        <p:txBody>
          <a:bodyPr>
            <a:normAutofit/>
          </a:bodyPr>
          <a:lstStyle>
            <a:lvl1pPr marL="0" marR="0" indent="0" algn="l" defTabSz="975208" rtl="0" eaLnBrk="1" fontAlgn="auto" latinLnBrk="0" hangingPunct="1">
              <a:lnSpc>
                <a:spcPct val="109000"/>
              </a:lnSpc>
              <a:spcBef>
                <a:spcPts val="0"/>
              </a:spcBef>
              <a:spcAft>
                <a:spcPts val="0"/>
              </a:spcAft>
              <a:buClrTx/>
              <a:buSzPct val="110000"/>
              <a:buFont typeface="Arial" panose="020B0604020202020204" pitchFamily="34" charset="0"/>
              <a:buNone/>
              <a:tabLst/>
              <a:defRPr sz="1400" baseline="0"/>
            </a:lvl1pPr>
          </a:lstStyle>
          <a:p>
            <a:pPr marL="457200" marR="0" lvl="0" indent="-457200" algn="l" defTabSz="975208" rtl="0" eaLnBrk="1" fontAlgn="auto" latinLnBrk="0" hangingPunct="1">
              <a:lnSpc>
                <a:spcPct val="109000"/>
              </a:lnSpc>
              <a:spcBef>
                <a:spcPts val="0"/>
              </a:spcBef>
              <a:spcAft>
                <a:spcPts val="0"/>
              </a:spcAft>
              <a:buClrTx/>
              <a:buSzPct val="110000"/>
              <a:tabLst/>
              <a:defRPr/>
            </a:pPr>
            <a:r>
              <a:rPr kumimoji="0" lang="en-US" sz="2363" b="0" i="0" u="none" strike="noStrike" kern="1200" cap="none" spc="0" normalizeH="0" baseline="0" noProof="0">
                <a:ln>
                  <a:noFill/>
                </a:ln>
                <a:solidFill>
                  <a:srgbClr val="414042"/>
                </a:solidFill>
                <a:effectLst/>
                <a:uLnTx/>
                <a:uFillTx/>
                <a:latin typeface="Calibri Light" panose="020F0502020204030204" pitchFamily="34" charset="0"/>
                <a:ea typeface="+mn-ea"/>
                <a:cs typeface="Calibri Light" panose="020F0502020204030204" pitchFamily="34" charset="0"/>
              </a:rPr>
              <a:t>Dra og slipp eller klikk på ikonet. Bruk «Beskjær»-funksjonen for å endre utsnitt</a:t>
            </a:r>
          </a:p>
          <a:p>
            <a:endParaRPr lang="en-US" noProof="0"/>
          </a:p>
        </p:txBody>
      </p:sp>
    </p:spTree>
    <p:extLst>
      <p:ext uri="{BB962C8B-B14F-4D97-AF65-F5344CB8AC3E}">
        <p14:creationId xmlns:p14="http://schemas.microsoft.com/office/powerpoint/2010/main" val="27437671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size picture">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C2A809B-3C21-3441-9872-C326B9A59E3A}"/>
              </a:ext>
            </a:extLst>
          </p:cNvPr>
          <p:cNvSpPr>
            <a:spLocks noGrp="1"/>
          </p:cNvSpPr>
          <p:nvPr>
            <p:ph type="ftr" sz="quarter" idx="10"/>
          </p:nvPr>
        </p:nvSpPr>
        <p:spPr/>
        <p:txBody>
          <a:bodyPr/>
          <a:lstStyle/>
          <a:p>
            <a:r>
              <a:rPr lang="en-US" noProof="0"/>
              <a:t>Bunntekst (Sett inn &gt; Topptekst og bunntekst)</a:t>
            </a:r>
          </a:p>
        </p:txBody>
      </p:sp>
      <p:sp>
        <p:nvSpPr>
          <p:cNvPr id="6" name="Plassholder for bilde 9">
            <a:extLst>
              <a:ext uri="{FF2B5EF4-FFF2-40B4-BE49-F238E27FC236}">
                <a16:creationId xmlns:a16="http://schemas.microsoft.com/office/drawing/2014/main" id="{75F14D4C-FE0A-0B4D-BF4C-9F1FAB3494B9}"/>
              </a:ext>
            </a:extLst>
          </p:cNvPr>
          <p:cNvSpPr>
            <a:spLocks noGrp="1"/>
          </p:cNvSpPr>
          <p:nvPr>
            <p:ph type="pic" sz="quarter" idx="12" hasCustomPrompt="1"/>
          </p:nvPr>
        </p:nvSpPr>
        <p:spPr>
          <a:xfrm>
            <a:off x="0" y="709613"/>
            <a:ext cx="13003213" cy="6605587"/>
          </a:xfrm>
          <a:pattFill prst="ltDnDiag">
            <a:fgClr>
              <a:schemeClr val="bg1">
                <a:lumMod val="95000"/>
              </a:schemeClr>
            </a:fgClr>
            <a:bgClr>
              <a:schemeClr val="bg1">
                <a:lumMod val="85000"/>
              </a:schemeClr>
            </a:bgClr>
          </a:pattFill>
        </p:spPr>
        <p:txBody>
          <a:bodyPr bIns="1475999" anchor="ctr" anchorCtr="0">
            <a:normAutofit/>
          </a:bodyPr>
          <a:lstStyle>
            <a:lvl1pPr marL="0" indent="0" algn="ctr">
              <a:buNone/>
              <a:defRPr sz="1800" b="0" i="0">
                <a:solidFill>
                  <a:schemeClr val="tx1">
                    <a:lumMod val="60000"/>
                    <a:lumOff val="40000"/>
                  </a:schemeClr>
                </a:solidFill>
                <a:latin typeface="Calibri" panose="020F0502020204030204" pitchFamily="34" charset="0"/>
                <a:cs typeface="Calibri" panose="020F0502020204030204" pitchFamily="34" charset="0"/>
              </a:defRPr>
            </a:lvl1pPr>
          </a:lstStyle>
          <a:p>
            <a:r>
              <a:rPr lang="en-US" noProof="0"/>
              <a:t>For å legge til et bilde: dra og slipp eller klikk på ikonet.</a:t>
            </a:r>
          </a:p>
        </p:txBody>
      </p:sp>
    </p:spTree>
    <p:extLst>
      <p:ext uri="{BB962C8B-B14F-4D97-AF65-F5344CB8AC3E}">
        <p14:creationId xmlns:p14="http://schemas.microsoft.com/office/powerpoint/2010/main" val="32051482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E6A1C5-6C26-6A4D-A838-022CE3F82978}"/>
              </a:ext>
            </a:extLst>
          </p:cNvPr>
          <p:cNvSpPr>
            <a:spLocks noGrp="1"/>
          </p:cNvSpPr>
          <p:nvPr>
            <p:ph type="title"/>
          </p:nvPr>
        </p:nvSpPr>
        <p:spPr/>
        <p:txBody>
          <a:bodyPr/>
          <a:lstStyle/>
          <a:p>
            <a:r>
              <a:rPr lang="en-US" noProof="0"/>
              <a:t>Klikk for å redigere tittelstil</a:t>
            </a:r>
          </a:p>
        </p:txBody>
      </p:sp>
      <p:sp>
        <p:nvSpPr>
          <p:cNvPr id="3" name="Plassholder for bunntekst 2">
            <a:extLst>
              <a:ext uri="{FF2B5EF4-FFF2-40B4-BE49-F238E27FC236}">
                <a16:creationId xmlns:a16="http://schemas.microsoft.com/office/drawing/2014/main" id="{1CFB0F7C-CA54-594D-B11B-61C93E3AF9C2}"/>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1038307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98359B-EF65-0142-A105-89836B4704D8}"/>
              </a:ext>
            </a:extLst>
          </p:cNvPr>
          <p:cNvSpPr>
            <a:spLocks noGrp="1"/>
          </p:cNvSpPr>
          <p:nvPr>
            <p:ph type="ftr" sz="quarter" idx="10"/>
          </p:nvPr>
        </p:nvSpPr>
        <p:spPr/>
        <p:txBody>
          <a:bodyPr/>
          <a:lstStyle/>
          <a:p>
            <a:r>
              <a:rPr lang="en-US" noProof="0"/>
              <a:t>Bunntekst (Sett inn &gt; Topptekst og bunntekst)</a:t>
            </a:r>
          </a:p>
        </p:txBody>
      </p:sp>
    </p:spTree>
    <p:extLst>
      <p:ext uri="{BB962C8B-B14F-4D97-AF65-F5344CB8AC3E}">
        <p14:creationId xmlns:p14="http://schemas.microsoft.com/office/powerpoint/2010/main" val="322384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nul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image" Target="../media/image1.(nul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nul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1.(nul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theme" Target="../theme/theme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image" Target="../media/image1.(nul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image" Target="../media/image1.(nul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image" Target="../media/image1.(nul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image" Target="../media/image1.(nul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image" Target="../media/image1.(nul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 Type="http://schemas.openxmlformats.org/officeDocument/2006/relationships/slideLayout" Target="../slideLayouts/slideLayout213.xml"/><Relationship Id="rId21" Type="http://schemas.openxmlformats.org/officeDocument/2006/relationships/slideLayout" Target="../slideLayouts/slideLayout231.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image" Target="../media/image1.(null)"/><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opplinje">
            <a:extLst>
              <a:ext uri="{FF2B5EF4-FFF2-40B4-BE49-F238E27FC236}">
                <a16:creationId xmlns:a16="http://schemas.microsoft.com/office/drawing/2014/main" id="{39A86039-4F32-7B42-8888-FE22B9F38841}"/>
              </a:ext>
            </a:extLst>
          </p:cNvPr>
          <p:cNvSpPr/>
          <p:nvPr userDrawn="1"/>
        </p:nvSpPr>
        <p:spPr>
          <a:xfrm>
            <a:off x="0" y="0"/>
            <a:ext cx="13004800" cy="709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AECO logo hvit">
            <a:extLst>
              <a:ext uri="{FF2B5EF4-FFF2-40B4-BE49-F238E27FC236}">
                <a16:creationId xmlns:a16="http://schemas.microsoft.com/office/drawing/2014/main" id="{4127E36D-7D58-774B-B18B-E39B150B70F5}"/>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384457" y="23475"/>
            <a:ext cx="1858040" cy="633750"/>
          </a:xfrm>
          <a:prstGeom prst="rect">
            <a:avLst/>
          </a:prstGeom>
        </p:spPr>
      </p:pic>
      <p:sp>
        <p:nvSpPr>
          <p:cNvPr id="5" name="Footer Placeholder 4"/>
          <p:cNvSpPr>
            <a:spLocks noGrp="1"/>
          </p:cNvSpPr>
          <p:nvPr>
            <p:ph type="ftr" sz="quarter" idx="3"/>
          </p:nvPr>
        </p:nvSpPr>
        <p:spPr>
          <a:xfrm>
            <a:off x="1053296" y="173793"/>
            <a:ext cx="6774860" cy="389467"/>
          </a:xfrm>
          <a:prstGeom prst="rect">
            <a:avLst/>
          </a:prstGeom>
        </p:spPr>
        <p:txBody>
          <a:bodyPr vert="horz" lIns="91440" tIns="45720" rIns="91440" bIns="45720" rtlCol="0" anchor="ctr"/>
          <a:lstStyle>
            <a:lvl1pPr algn="l">
              <a:defRPr sz="1688" b="0" i="0" cap="all" spc="90" baseline="0">
                <a:solidFill>
                  <a:schemeClr val="bg1"/>
                </a:solidFill>
                <a:latin typeface="Calibri Light" panose="020F0502020204030204" pitchFamily="34" charset="0"/>
                <a:cs typeface="Calibri Light" panose="020F0502020204030204" pitchFamily="34" charset="0"/>
              </a:defRPr>
            </a:lvl1pPr>
          </a:lstStyle>
          <a:p>
            <a:r>
              <a:rPr lang="en-US" noProof="0"/>
              <a:t>Bunntekst (Sett inn &gt; Topptekst og bunntekst)</a:t>
            </a:r>
          </a:p>
        </p:txBody>
      </p:sp>
      <p:sp>
        <p:nvSpPr>
          <p:cNvPr id="2" name="Title Placeholder 1"/>
          <p:cNvSpPr>
            <a:spLocks noGrp="1"/>
          </p:cNvSpPr>
          <p:nvPr>
            <p:ph type="title"/>
          </p:nvPr>
        </p:nvSpPr>
        <p:spPr>
          <a:xfrm>
            <a:off x="1053297" y="967311"/>
            <a:ext cx="10897404" cy="1049792"/>
          </a:xfrm>
          <a:prstGeom prst="rect">
            <a:avLst/>
          </a:prstGeom>
        </p:spPr>
        <p:txBody>
          <a:bodyPr vert="horz" lIns="91440" tIns="45720" rIns="91440" bIns="0" rtlCol="0" anchor="b" anchorCtr="0">
            <a:normAutofit/>
          </a:bodyPr>
          <a:lstStyle/>
          <a:p>
            <a:r>
              <a:rPr lang="en-US" noProof="0"/>
              <a:t>Klikk for å skrive inn tittel</a:t>
            </a:r>
          </a:p>
        </p:txBody>
      </p:sp>
      <p:sp>
        <p:nvSpPr>
          <p:cNvPr id="4" name="Date Placeholder 3"/>
          <p:cNvSpPr>
            <a:spLocks noGrp="1"/>
          </p:cNvSpPr>
          <p:nvPr>
            <p:ph type="dt" sz="half" idx="2"/>
          </p:nvPr>
        </p:nvSpPr>
        <p:spPr>
          <a:xfrm>
            <a:off x="1047750" y="6780107"/>
            <a:ext cx="2925723"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9024977" y="6780107"/>
            <a:ext cx="292572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9E63435-6B5A-E54A-908B-EF17B1CAC87D}" type="slidenum">
              <a:rPr lang="en-US" noProof="0" smtClean="0"/>
              <a:t>‹nr.›</a:t>
            </a:fld>
            <a:endParaRPr lang="en-US" noProof="0"/>
          </a:p>
        </p:txBody>
      </p:sp>
      <p:sp>
        <p:nvSpPr>
          <p:cNvPr id="10" name="Plassholder for tekst 9">
            <a:extLst>
              <a:ext uri="{FF2B5EF4-FFF2-40B4-BE49-F238E27FC236}">
                <a16:creationId xmlns:a16="http://schemas.microsoft.com/office/drawing/2014/main" id="{58BB58F1-C421-C944-9A4B-AB3E6C3961AC}"/>
              </a:ext>
            </a:extLst>
          </p:cNvPr>
          <p:cNvSpPr>
            <a:spLocks noGrp="1"/>
          </p:cNvSpPr>
          <p:nvPr>
            <p:ph type="body" idx="1"/>
          </p:nvPr>
        </p:nvSpPr>
        <p:spPr>
          <a:xfrm>
            <a:off x="1053296" y="3172384"/>
            <a:ext cx="10897404" cy="3421844"/>
          </a:xfrm>
          <a:prstGeom prst="rect">
            <a:avLst/>
          </a:prstGeom>
        </p:spPr>
        <p:txBody>
          <a:bodyPr vert="horz" lIns="91440" tIns="45720" rIns="91440" bIns="45720" rtlCol="0">
            <a:normAutofit/>
          </a:bodyPr>
          <a:lstStyle/>
          <a:p>
            <a:pPr lvl="0"/>
            <a:r>
              <a:rPr lang="en-US" noProof="0"/>
              <a:t>Klikk for å legge til tekst</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42555633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687"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7" r:id="rId22"/>
    <p:sldLayoutId id="2147483718" r:id="rId23"/>
    <p:sldLayoutId id="2147483714" r:id="rId24"/>
    <p:sldLayoutId id="2147483715" r:id="rId25"/>
    <p:sldLayoutId id="2147483716" r:id="rId26"/>
  </p:sldLayoutIdLst>
  <p:hf sldNum="0" hdr="0" dt="0"/>
  <p:txStyles>
    <p:titleStyle>
      <a:lvl1pPr algn="l" defTabSz="975208" rtl="0" eaLnBrk="1" latinLnBrk="0" hangingPunct="1">
        <a:lnSpc>
          <a:spcPct val="90000"/>
        </a:lnSpc>
        <a:spcBef>
          <a:spcPct val="0"/>
        </a:spcBef>
        <a:buNone/>
        <a:defRPr sz="4726" b="1" i="0" kern="1200" spc="-30" baseline="0">
          <a:solidFill>
            <a:srgbClr val="58595B"/>
          </a:solidFill>
          <a:latin typeface="Calibri" panose="020F0502020204030204" pitchFamily="34" charset="0"/>
          <a:ea typeface="+mj-ea"/>
          <a:cs typeface="Calibri" panose="020F0502020204030204" pitchFamily="34" charset="0"/>
        </a:defRPr>
      </a:lvl1pPr>
    </p:titleStyle>
    <p:bodyStyle>
      <a:lvl1pPr marL="457200" marR="0" indent="-457200" algn="l" defTabSz="975208" rtl="0" eaLnBrk="1" fontAlgn="auto" latinLnBrk="0" hangingPunct="1">
        <a:lnSpc>
          <a:spcPct val="109000"/>
        </a:lnSpc>
        <a:spcBef>
          <a:spcPts val="0"/>
        </a:spcBef>
        <a:spcAft>
          <a:spcPts val="0"/>
        </a:spcAft>
        <a:buClrTx/>
        <a:buSzPct val="110000"/>
        <a:buFont typeface="Arial" panose="020B0604020202020204" pitchFamily="34" charset="0"/>
        <a:buChar char="•"/>
        <a:tabLst/>
        <a:defRPr lang="nb-NO" sz="2363" b="0" i="0" kern="1200" smtClean="0">
          <a:solidFill>
            <a:schemeClr val="tx1"/>
          </a:solidFill>
          <a:effectLst/>
          <a:latin typeface="Calibri Light" panose="020F0502020204030204" pitchFamily="34" charset="0"/>
          <a:ea typeface="+mn-ea"/>
          <a:cs typeface="Calibri Light" panose="020F0502020204030204" pitchFamily="34" charset="0"/>
        </a:defRPr>
      </a:lvl1pPr>
      <a:lvl2pPr marL="731406" indent="-243802" algn="l" defTabSz="975208" rtl="0" eaLnBrk="1" latinLnBrk="0" hangingPunct="1">
        <a:lnSpc>
          <a:spcPct val="110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2pPr>
      <a:lvl3pPr marL="1219010"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3pPr>
      <a:lvl4pPr marL="1706613"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4pPr>
      <a:lvl5pPr marL="2194217"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7">
          <p15:clr>
            <a:srgbClr val="5ACBF0"/>
          </p15:clr>
        </p15:guide>
        <p15:guide id="3" pos="660">
          <p15:clr>
            <a:srgbClr val="5ACBF0"/>
          </p15:clr>
        </p15:guide>
        <p15:guide id="4" pos="7528">
          <p15:clr>
            <a:srgbClr val="5ACBF0"/>
          </p15:clr>
        </p15:guide>
        <p15:guide id="6" orient="horz" pos="1272">
          <p15:clr>
            <a:srgbClr val="5ACBF0"/>
          </p15:clr>
        </p15:guide>
        <p15:guide id="7" orient="horz" pos="1996">
          <p15:clr>
            <a:srgbClr val="5ACBF0"/>
          </p15:clr>
        </p15:guide>
        <p15:guide id="8" pos="718">
          <p15:clr>
            <a:srgbClr val="5ACBF0"/>
          </p15:clr>
        </p15:guide>
        <p15:guide id="9" pos="7470">
          <p15:clr>
            <a:srgbClr val="5ACBF0"/>
          </p15:clr>
        </p15:guide>
        <p15:guide id="10" pos="2012">
          <p15:clr>
            <a:srgbClr val="C35EA4"/>
          </p15:clr>
        </p15:guide>
        <p15:guide id="11" pos="3557">
          <p15:clr>
            <a:srgbClr val="C35EA4"/>
          </p15:clr>
        </p15:guide>
        <p15:guide id="12" pos="5103">
          <p15:clr>
            <a:srgbClr val="C35EA4"/>
          </p15:clr>
        </p15:guide>
        <p15:guide id="13" pos="6648">
          <p15:clr>
            <a:srgbClr val="C35EA4"/>
          </p15:clr>
        </p15:guide>
        <p15:guide id="14" orient="horz" pos="3692">
          <p15:clr>
            <a:srgbClr val="C35EA4"/>
          </p15:clr>
        </p15:guide>
        <p15:guide id="15" orient="horz" pos="2984">
          <p15:clr>
            <a:srgbClr val="C35EA4"/>
          </p15:clr>
        </p15:guide>
        <p15:guide id="16" orient="horz" pos="3492">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opplinje">
            <a:extLst>
              <a:ext uri="{FF2B5EF4-FFF2-40B4-BE49-F238E27FC236}">
                <a16:creationId xmlns:a16="http://schemas.microsoft.com/office/drawing/2014/main" id="{39A86039-4F32-7B42-8888-FE22B9F38841}"/>
              </a:ext>
            </a:extLst>
          </p:cNvPr>
          <p:cNvSpPr/>
          <p:nvPr userDrawn="1"/>
        </p:nvSpPr>
        <p:spPr>
          <a:xfrm>
            <a:off x="0" y="0"/>
            <a:ext cx="13004800" cy="709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AECO logo hvit">
            <a:extLst>
              <a:ext uri="{FF2B5EF4-FFF2-40B4-BE49-F238E27FC236}">
                <a16:creationId xmlns:a16="http://schemas.microsoft.com/office/drawing/2014/main" id="{4127E36D-7D58-774B-B18B-E39B150B70F5}"/>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384457" y="23475"/>
            <a:ext cx="1858040" cy="633750"/>
          </a:xfrm>
          <a:prstGeom prst="rect">
            <a:avLst/>
          </a:prstGeom>
        </p:spPr>
      </p:pic>
      <p:sp>
        <p:nvSpPr>
          <p:cNvPr id="5" name="Footer Placeholder 4"/>
          <p:cNvSpPr>
            <a:spLocks noGrp="1"/>
          </p:cNvSpPr>
          <p:nvPr>
            <p:ph type="ftr" sz="quarter" idx="3"/>
          </p:nvPr>
        </p:nvSpPr>
        <p:spPr>
          <a:xfrm>
            <a:off x="1053296" y="173793"/>
            <a:ext cx="6774860" cy="389467"/>
          </a:xfrm>
          <a:prstGeom prst="rect">
            <a:avLst/>
          </a:prstGeom>
        </p:spPr>
        <p:txBody>
          <a:bodyPr vert="horz" lIns="91440" tIns="45720" rIns="91440" bIns="45720" rtlCol="0" anchor="ctr"/>
          <a:lstStyle>
            <a:lvl1pPr algn="l">
              <a:defRPr sz="1688" b="0" i="0" cap="all" spc="90" baseline="0">
                <a:solidFill>
                  <a:schemeClr val="bg1"/>
                </a:solidFill>
                <a:latin typeface="Calibri Light" panose="020F0502020204030204" pitchFamily="34" charset="0"/>
                <a:cs typeface="Calibri Light" panose="020F0502020204030204" pitchFamily="34" charset="0"/>
              </a:defRPr>
            </a:lvl1pPr>
          </a:lstStyle>
          <a:p>
            <a:r>
              <a:rPr lang="en-US" noProof="0"/>
              <a:t>Bunntekst (Sett inn &gt; Topptekst og bunntekst)</a:t>
            </a:r>
          </a:p>
        </p:txBody>
      </p:sp>
      <p:sp>
        <p:nvSpPr>
          <p:cNvPr id="2" name="Title Placeholder 1"/>
          <p:cNvSpPr>
            <a:spLocks noGrp="1"/>
          </p:cNvSpPr>
          <p:nvPr>
            <p:ph type="title"/>
          </p:nvPr>
        </p:nvSpPr>
        <p:spPr>
          <a:xfrm>
            <a:off x="1053297" y="967311"/>
            <a:ext cx="10897404" cy="1049792"/>
          </a:xfrm>
          <a:prstGeom prst="rect">
            <a:avLst/>
          </a:prstGeom>
        </p:spPr>
        <p:txBody>
          <a:bodyPr vert="horz" lIns="91440" tIns="45720" rIns="91440" bIns="0" rtlCol="0" anchor="b" anchorCtr="0">
            <a:normAutofit/>
          </a:bodyPr>
          <a:lstStyle/>
          <a:p>
            <a:r>
              <a:rPr lang="en-US" noProof="0"/>
              <a:t>Klikk for å skrive inn tittel</a:t>
            </a:r>
          </a:p>
        </p:txBody>
      </p:sp>
      <p:sp>
        <p:nvSpPr>
          <p:cNvPr id="4" name="Date Placeholder 3"/>
          <p:cNvSpPr>
            <a:spLocks noGrp="1"/>
          </p:cNvSpPr>
          <p:nvPr>
            <p:ph type="dt" sz="half" idx="2"/>
          </p:nvPr>
        </p:nvSpPr>
        <p:spPr>
          <a:xfrm>
            <a:off x="1047750" y="6780107"/>
            <a:ext cx="2925723"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9024977" y="6780107"/>
            <a:ext cx="292572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9E63435-6B5A-E54A-908B-EF17B1CAC87D}" type="slidenum">
              <a:rPr lang="en-US" noProof="0" smtClean="0"/>
              <a:t>‹nr.›</a:t>
            </a:fld>
            <a:endParaRPr lang="en-US" noProof="0"/>
          </a:p>
        </p:txBody>
      </p:sp>
      <p:sp>
        <p:nvSpPr>
          <p:cNvPr id="10" name="Plassholder for tekst 9">
            <a:extLst>
              <a:ext uri="{FF2B5EF4-FFF2-40B4-BE49-F238E27FC236}">
                <a16:creationId xmlns:a16="http://schemas.microsoft.com/office/drawing/2014/main" id="{58BB58F1-C421-C944-9A4B-AB3E6C3961AC}"/>
              </a:ext>
            </a:extLst>
          </p:cNvPr>
          <p:cNvSpPr>
            <a:spLocks noGrp="1"/>
          </p:cNvSpPr>
          <p:nvPr>
            <p:ph type="body" idx="1"/>
          </p:nvPr>
        </p:nvSpPr>
        <p:spPr>
          <a:xfrm>
            <a:off x="1053296" y="3172384"/>
            <a:ext cx="10897404" cy="3421844"/>
          </a:xfrm>
          <a:prstGeom prst="rect">
            <a:avLst/>
          </a:prstGeom>
        </p:spPr>
        <p:txBody>
          <a:bodyPr vert="horz" lIns="91440" tIns="45720" rIns="91440" bIns="45720" rtlCol="0">
            <a:normAutofit/>
          </a:bodyPr>
          <a:lstStyle/>
          <a:p>
            <a:pPr lvl="0"/>
            <a:r>
              <a:rPr lang="en-US" noProof="0"/>
              <a:t>Klikk for å legge til tekst</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633587694"/>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Lst>
  <p:hf sldNum="0" hdr="0" dt="0"/>
  <p:txStyles>
    <p:titleStyle>
      <a:lvl1pPr algn="l" defTabSz="975208" rtl="0" eaLnBrk="1" latinLnBrk="0" hangingPunct="1">
        <a:lnSpc>
          <a:spcPct val="90000"/>
        </a:lnSpc>
        <a:spcBef>
          <a:spcPct val="0"/>
        </a:spcBef>
        <a:buNone/>
        <a:defRPr sz="4726" b="1" i="0" kern="1200" spc="-30" baseline="0">
          <a:solidFill>
            <a:srgbClr val="58595B"/>
          </a:solidFill>
          <a:latin typeface="Calibri" panose="020F0502020204030204" pitchFamily="34" charset="0"/>
          <a:ea typeface="+mj-ea"/>
          <a:cs typeface="Calibri" panose="020F0502020204030204" pitchFamily="34" charset="0"/>
        </a:defRPr>
      </a:lvl1pPr>
    </p:titleStyle>
    <p:bodyStyle>
      <a:lvl1pPr marL="457200" marR="0" indent="-457200" algn="l" defTabSz="975208" rtl="0" eaLnBrk="1" fontAlgn="auto" latinLnBrk="0" hangingPunct="1">
        <a:lnSpc>
          <a:spcPct val="109000"/>
        </a:lnSpc>
        <a:spcBef>
          <a:spcPts val="0"/>
        </a:spcBef>
        <a:spcAft>
          <a:spcPts val="0"/>
        </a:spcAft>
        <a:buClrTx/>
        <a:buSzPct val="110000"/>
        <a:buFont typeface="Arial" panose="020B0604020202020204" pitchFamily="34" charset="0"/>
        <a:buChar char="•"/>
        <a:tabLst/>
        <a:defRPr lang="nb-NO" sz="2363" b="0" i="0" kern="1200" smtClean="0">
          <a:solidFill>
            <a:schemeClr val="tx1"/>
          </a:solidFill>
          <a:effectLst/>
          <a:latin typeface="Calibri Light" panose="020F0502020204030204" pitchFamily="34" charset="0"/>
          <a:ea typeface="+mn-ea"/>
          <a:cs typeface="Calibri Light" panose="020F0502020204030204" pitchFamily="34" charset="0"/>
        </a:defRPr>
      </a:lvl1pPr>
      <a:lvl2pPr marL="731406" indent="-243802" algn="l" defTabSz="975208" rtl="0" eaLnBrk="1" latinLnBrk="0" hangingPunct="1">
        <a:lnSpc>
          <a:spcPct val="110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2pPr>
      <a:lvl3pPr marL="1219010"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3pPr>
      <a:lvl4pPr marL="1706613"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4pPr>
      <a:lvl5pPr marL="2194217"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7">
          <p15:clr>
            <a:srgbClr val="5ACBF0"/>
          </p15:clr>
        </p15:guide>
        <p15:guide id="3" pos="660">
          <p15:clr>
            <a:srgbClr val="5ACBF0"/>
          </p15:clr>
        </p15:guide>
        <p15:guide id="4" pos="7528">
          <p15:clr>
            <a:srgbClr val="5ACBF0"/>
          </p15:clr>
        </p15:guide>
        <p15:guide id="6" orient="horz" pos="1272">
          <p15:clr>
            <a:srgbClr val="5ACBF0"/>
          </p15:clr>
        </p15:guide>
        <p15:guide id="7" orient="horz" pos="1996">
          <p15:clr>
            <a:srgbClr val="5ACBF0"/>
          </p15:clr>
        </p15:guide>
        <p15:guide id="8" pos="718">
          <p15:clr>
            <a:srgbClr val="5ACBF0"/>
          </p15:clr>
        </p15:guide>
        <p15:guide id="9" pos="7470">
          <p15:clr>
            <a:srgbClr val="5ACBF0"/>
          </p15:clr>
        </p15:guide>
        <p15:guide id="10" pos="2012">
          <p15:clr>
            <a:srgbClr val="C35EA4"/>
          </p15:clr>
        </p15:guide>
        <p15:guide id="11" pos="3557">
          <p15:clr>
            <a:srgbClr val="C35EA4"/>
          </p15:clr>
        </p15:guide>
        <p15:guide id="12" pos="5103">
          <p15:clr>
            <a:srgbClr val="C35EA4"/>
          </p15:clr>
        </p15:guide>
        <p15:guide id="13" pos="6648">
          <p15:clr>
            <a:srgbClr val="C35EA4"/>
          </p15:clr>
        </p15:guide>
        <p15:guide id="14" orient="horz" pos="3692">
          <p15:clr>
            <a:srgbClr val="C35EA4"/>
          </p15:clr>
        </p15:guide>
        <p15:guide id="15" orient="horz" pos="2984">
          <p15:clr>
            <a:srgbClr val="C35EA4"/>
          </p15:clr>
        </p15:guide>
        <p15:guide id="16" orient="horz" pos="3492">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opplinje">
            <a:extLst>
              <a:ext uri="{FF2B5EF4-FFF2-40B4-BE49-F238E27FC236}">
                <a16:creationId xmlns:a16="http://schemas.microsoft.com/office/drawing/2014/main" id="{39A86039-4F32-7B42-8888-FE22B9F38841}"/>
              </a:ext>
            </a:extLst>
          </p:cNvPr>
          <p:cNvSpPr/>
          <p:nvPr userDrawn="1"/>
        </p:nvSpPr>
        <p:spPr>
          <a:xfrm>
            <a:off x="0" y="0"/>
            <a:ext cx="13004800" cy="709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AECO logo hvit">
            <a:extLst>
              <a:ext uri="{FF2B5EF4-FFF2-40B4-BE49-F238E27FC236}">
                <a16:creationId xmlns:a16="http://schemas.microsoft.com/office/drawing/2014/main" id="{4127E36D-7D58-774B-B18B-E39B150B70F5}"/>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384457" y="23475"/>
            <a:ext cx="1858040" cy="633750"/>
          </a:xfrm>
          <a:prstGeom prst="rect">
            <a:avLst/>
          </a:prstGeom>
        </p:spPr>
      </p:pic>
      <p:sp>
        <p:nvSpPr>
          <p:cNvPr id="5" name="Footer Placeholder 4"/>
          <p:cNvSpPr>
            <a:spLocks noGrp="1"/>
          </p:cNvSpPr>
          <p:nvPr>
            <p:ph type="ftr" sz="quarter" idx="3"/>
          </p:nvPr>
        </p:nvSpPr>
        <p:spPr>
          <a:xfrm>
            <a:off x="1053296" y="173793"/>
            <a:ext cx="6774860" cy="389467"/>
          </a:xfrm>
          <a:prstGeom prst="rect">
            <a:avLst/>
          </a:prstGeom>
        </p:spPr>
        <p:txBody>
          <a:bodyPr vert="horz" lIns="91440" tIns="45720" rIns="91440" bIns="45720" rtlCol="0" anchor="ctr"/>
          <a:lstStyle>
            <a:lvl1pPr algn="l">
              <a:defRPr sz="1688" b="0" i="0" cap="all" spc="90" baseline="0">
                <a:solidFill>
                  <a:schemeClr val="bg1"/>
                </a:solidFill>
                <a:latin typeface="Calibri Light" panose="020F0502020204030204" pitchFamily="34" charset="0"/>
                <a:cs typeface="Calibri Light" panose="020F0502020204030204" pitchFamily="34" charset="0"/>
              </a:defRPr>
            </a:lvl1pPr>
          </a:lstStyle>
          <a:p>
            <a:r>
              <a:rPr lang="en-US" noProof="0"/>
              <a:t>Bunntekst (Sett inn &gt; Topptekst og bunntekst)</a:t>
            </a:r>
          </a:p>
        </p:txBody>
      </p:sp>
      <p:sp>
        <p:nvSpPr>
          <p:cNvPr id="2" name="Title Placeholder 1"/>
          <p:cNvSpPr>
            <a:spLocks noGrp="1"/>
          </p:cNvSpPr>
          <p:nvPr>
            <p:ph type="title"/>
          </p:nvPr>
        </p:nvSpPr>
        <p:spPr>
          <a:xfrm>
            <a:off x="1053297" y="967311"/>
            <a:ext cx="10897404" cy="1049792"/>
          </a:xfrm>
          <a:prstGeom prst="rect">
            <a:avLst/>
          </a:prstGeom>
        </p:spPr>
        <p:txBody>
          <a:bodyPr vert="horz" lIns="91440" tIns="45720" rIns="91440" bIns="0" rtlCol="0" anchor="b" anchorCtr="0">
            <a:normAutofit/>
          </a:bodyPr>
          <a:lstStyle/>
          <a:p>
            <a:r>
              <a:rPr lang="en-US" noProof="0"/>
              <a:t>Klikk for å skrive inn tittel</a:t>
            </a:r>
          </a:p>
        </p:txBody>
      </p:sp>
      <p:sp>
        <p:nvSpPr>
          <p:cNvPr id="4" name="Date Placeholder 3"/>
          <p:cNvSpPr>
            <a:spLocks noGrp="1"/>
          </p:cNvSpPr>
          <p:nvPr>
            <p:ph type="dt" sz="half" idx="2"/>
          </p:nvPr>
        </p:nvSpPr>
        <p:spPr>
          <a:xfrm>
            <a:off x="1047750" y="6780107"/>
            <a:ext cx="2925723"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9024977" y="6780107"/>
            <a:ext cx="292572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9E63435-6B5A-E54A-908B-EF17B1CAC87D}" type="slidenum">
              <a:rPr lang="en-US" noProof="0" smtClean="0"/>
              <a:t>‹nr.›</a:t>
            </a:fld>
            <a:endParaRPr lang="en-US" noProof="0"/>
          </a:p>
        </p:txBody>
      </p:sp>
      <p:sp>
        <p:nvSpPr>
          <p:cNvPr id="10" name="Plassholder for tekst 9">
            <a:extLst>
              <a:ext uri="{FF2B5EF4-FFF2-40B4-BE49-F238E27FC236}">
                <a16:creationId xmlns:a16="http://schemas.microsoft.com/office/drawing/2014/main" id="{58BB58F1-C421-C944-9A4B-AB3E6C3961AC}"/>
              </a:ext>
            </a:extLst>
          </p:cNvPr>
          <p:cNvSpPr>
            <a:spLocks noGrp="1"/>
          </p:cNvSpPr>
          <p:nvPr>
            <p:ph type="body" idx="1"/>
          </p:nvPr>
        </p:nvSpPr>
        <p:spPr>
          <a:xfrm>
            <a:off x="1053296" y="3172384"/>
            <a:ext cx="10897404" cy="3421844"/>
          </a:xfrm>
          <a:prstGeom prst="rect">
            <a:avLst/>
          </a:prstGeom>
        </p:spPr>
        <p:txBody>
          <a:bodyPr vert="horz" lIns="91440" tIns="45720" rIns="91440" bIns="45720" rtlCol="0">
            <a:normAutofit/>
          </a:bodyPr>
          <a:lstStyle/>
          <a:p>
            <a:pPr lvl="0"/>
            <a:r>
              <a:rPr lang="en-US" noProof="0"/>
              <a:t>Klikk for å legge til tekst</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149509191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Lst>
  <p:hf sldNum="0" hdr="0" dt="0"/>
  <p:txStyles>
    <p:titleStyle>
      <a:lvl1pPr algn="l" defTabSz="975208" rtl="0" eaLnBrk="1" latinLnBrk="0" hangingPunct="1">
        <a:lnSpc>
          <a:spcPct val="90000"/>
        </a:lnSpc>
        <a:spcBef>
          <a:spcPct val="0"/>
        </a:spcBef>
        <a:buNone/>
        <a:defRPr sz="4726" b="1" i="0" kern="1200" spc="-30" baseline="0">
          <a:solidFill>
            <a:srgbClr val="58595B"/>
          </a:solidFill>
          <a:latin typeface="Calibri" panose="020F0502020204030204" pitchFamily="34" charset="0"/>
          <a:ea typeface="+mj-ea"/>
          <a:cs typeface="Calibri" panose="020F0502020204030204" pitchFamily="34" charset="0"/>
        </a:defRPr>
      </a:lvl1pPr>
    </p:titleStyle>
    <p:bodyStyle>
      <a:lvl1pPr marL="457200" marR="0" indent="-457200" algn="l" defTabSz="975208" rtl="0" eaLnBrk="1" fontAlgn="auto" latinLnBrk="0" hangingPunct="1">
        <a:lnSpc>
          <a:spcPct val="109000"/>
        </a:lnSpc>
        <a:spcBef>
          <a:spcPts val="0"/>
        </a:spcBef>
        <a:spcAft>
          <a:spcPts val="0"/>
        </a:spcAft>
        <a:buClrTx/>
        <a:buSzPct val="110000"/>
        <a:buFont typeface="Arial" panose="020B0604020202020204" pitchFamily="34" charset="0"/>
        <a:buChar char="•"/>
        <a:tabLst/>
        <a:defRPr lang="nb-NO" sz="2363" b="0" i="0" kern="1200" smtClean="0">
          <a:solidFill>
            <a:schemeClr val="tx1"/>
          </a:solidFill>
          <a:effectLst/>
          <a:latin typeface="Calibri Light" panose="020F0502020204030204" pitchFamily="34" charset="0"/>
          <a:ea typeface="+mn-ea"/>
          <a:cs typeface="Calibri Light" panose="020F0502020204030204" pitchFamily="34" charset="0"/>
        </a:defRPr>
      </a:lvl1pPr>
      <a:lvl2pPr marL="731406" indent="-243802" algn="l" defTabSz="975208" rtl="0" eaLnBrk="1" latinLnBrk="0" hangingPunct="1">
        <a:lnSpc>
          <a:spcPct val="110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2pPr>
      <a:lvl3pPr marL="1219010"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3pPr>
      <a:lvl4pPr marL="1706613"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4pPr>
      <a:lvl5pPr marL="2194217"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7">
          <p15:clr>
            <a:srgbClr val="5ACBF0"/>
          </p15:clr>
        </p15:guide>
        <p15:guide id="3" pos="660">
          <p15:clr>
            <a:srgbClr val="5ACBF0"/>
          </p15:clr>
        </p15:guide>
        <p15:guide id="4" pos="7528">
          <p15:clr>
            <a:srgbClr val="5ACBF0"/>
          </p15:clr>
        </p15:guide>
        <p15:guide id="6" orient="horz" pos="1272">
          <p15:clr>
            <a:srgbClr val="5ACBF0"/>
          </p15:clr>
        </p15:guide>
        <p15:guide id="7" orient="horz" pos="1996">
          <p15:clr>
            <a:srgbClr val="5ACBF0"/>
          </p15:clr>
        </p15:guide>
        <p15:guide id="8" pos="718">
          <p15:clr>
            <a:srgbClr val="5ACBF0"/>
          </p15:clr>
        </p15:guide>
        <p15:guide id="9" pos="7470">
          <p15:clr>
            <a:srgbClr val="5ACBF0"/>
          </p15:clr>
        </p15:guide>
        <p15:guide id="10" pos="2012">
          <p15:clr>
            <a:srgbClr val="C35EA4"/>
          </p15:clr>
        </p15:guide>
        <p15:guide id="11" pos="3557">
          <p15:clr>
            <a:srgbClr val="C35EA4"/>
          </p15:clr>
        </p15:guide>
        <p15:guide id="12" pos="5103">
          <p15:clr>
            <a:srgbClr val="C35EA4"/>
          </p15:clr>
        </p15:guide>
        <p15:guide id="13" pos="6648">
          <p15:clr>
            <a:srgbClr val="C35EA4"/>
          </p15:clr>
        </p15:guide>
        <p15:guide id="14" orient="horz" pos="3692">
          <p15:clr>
            <a:srgbClr val="C35EA4"/>
          </p15:clr>
        </p15:guide>
        <p15:guide id="15" orient="horz" pos="2984">
          <p15:clr>
            <a:srgbClr val="C35EA4"/>
          </p15:clr>
        </p15:guide>
        <p15:guide id="16" orient="horz" pos="3492">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opplinje">
            <a:extLst>
              <a:ext uri="{FF2B5EF4-FFF2-40B4-BE49-F238E27FC236}">
                <a16:creationId xmlns:a16="http://schemas.microsoft.com/office/drawing/2014/main" id="{39A86039-4F32-7B42-8888-FE22B9F38841}"/>
              </a:ext>
            </a:extLst>
          </p:cNvPr>
          <p:cNvSpPr/>
          <p:nvPr userDrawn="1"/>
        </p:nvSpPr>
        <p:spPr>
          <a:xfrm>
            <a:off x="0" y="0"/>
            <a:ext cx="13004800" cy="709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AECO logo hvit">
            <a:extLst>
              <a:ext uri="{FF2B5EF4-FFF2-40B4-BE49-F238E27FC236}">
                <a16:creationId xmlns:a16="http://schemas.microsoft.com/office/drawing/2014/main" id="{4127E36D-7D58-774B-B18B-E39B150B70F5}"/>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384457" y="23475"/>
            <a:ext cx="1858040" cy="633750"/>
          </a:xfrm>
          <a:prstGeom prst="rect">
            <a:avLst/>
          </a:prstGeom>
        </p:spPr>
      </p:pic>
      <p:sp>
        <p:nvSpPr>
          <p:cNvPr id="5" name="Footer Placeholder 4"/>
          <p:cNvSpPr>
            <a:spLocks noGrp="1"/>
          </p:cNvSpPr>
          <p:nvPr>
            <p:ph type="ftr" sz="quarter" idx="3"/>
          </p:nvPr>
        </p:nvSpPr>
        <p:spPr>
          <a:xfrm>
            <a:off x="1053296" y="173793"/>
            <a:ext cx="6774860" cy="389467"/>
          </a:xfrm>
          <a:prstGeom prst="rect">
            <a:avLst/>
          </a:prstGeom>
        </p:spPr>
        <p:txBody>
          <a:bodyPr vert="horz" lIns="91440" tIns="45720" rIns="91440" bIns="45720" rtlCol="0" anchor="ctr"/>
          <a:lstStyle>
            <a:lvl1pPr algn="l">
              <a:defRPr sz="1688" b="0" i="0" cap="all" spc="90" baseline="0">
                <a:solidFill>
                  <a:schemeClr val="bg1"/>
                </a:solidFill>
                <a:latin typeface="Calibri Light" panose="020F0502020204030204" pitchFamily="34" charset="0"/>
                <a:cs typeface="Calibri Light" panose="020F0502020204030204" pitchFamily="34" charset="0"/>
              </a:defRPr>
            </a:lvl1pPr>
          </a:lstStyle>
          <a:p>
            <a:r>
              <a:rPr lang="en-US" noProof="0"/>
              <a:t>Bunntekst (Sett inn &gt; Topptekst og bunntekst)</a:t>
            </a:r>
          </a:p>
        </p:txBody>
      </p:sp>
      <p:sp>
        <p:nvSpPr>
          <p:cNvPr id="2" name="Title Placeholder 1"/>
          <p:cNvSpPr>
            <a:spLocks noGrp="1"/>
          </p:cNvSpPr>
          <p:nvPr>
            <p:ph type="title"/>
          </p:nvPr>
        </p:nvSpPr>
        <p:spPr>
          <a:xfrm>
            <a:off x="1053297" y="967311"/>
            <a:ext cx="10897404" cy="1049792"/>
          </a:xfrm>
          <a:prstGeom prst="rect">
            <a:avLst/>
          </a:prstGeom>
        </p:spPr>
        <p:txBody>
          <a:bodyPr vert="horz" lIns="91440" tIns="45720" rIns="91440" bIns="0" rtlCol="0" anchor="b" anchorCtr="0">
            <a:normAutofit/>
          </a:bodyPr>
          <a:lstStyle/>
          <a:p>
            <a:r>
              <a:rPr lang="en-US" noProof="0"/>
              <a:t>Klikk for å skrive inn tittel</a:t>
            </a:r>
          </a:p>
        </p:txBody>
      </p:sp>
      <p:sp>
        <p:nvSpPr>
          <p:cNvPr id="4" name="Date Placeholder 3"/>
          <p:cNvSpPr>
            <a:spLocks noGrp="1"/>
          </p:cNvSpPr>
          <p:nvPr>
            <p:ph type="dt" sz="half" idx="2"/>
          </p:nvPr>
        </p:nvSpPr>
        <p:spPr>
          <a:xfrm>
            <a:off x="1047750" y="6780107"/>
            <a:ext cx="2925723"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9024977" y="6780107"/>
            <a:ext cx="292572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9E63435-6B5A-E54A-908B-EF17B1CAC87D}" type="slidenum">
              <a:rPr lang="en-US" noProof="0" smtClean="0"/>
              <a:t>‹nr.›</a:t>
            </a:fld>
            <a:endParaRPr lang="en-US" noProof="0"/>
          </a:p>
        </p:txBody>
      </p:sp>
      <p:sp>
        <p:nvSpPr>
          <p:cNvPr id="10" name="Plassholder for tekst 9">
            <a:extLst>
              <a:ext uri="{FF2B5EF4-FFF2-40B4-BE49-F238E27FC236}">
                <a16:creationId xmlns:a16="http://schemas.microsoft.com/office/drawing/2014/main" id="{58BB58F1-C421-C944-9A4B-AB3E6C3961AC}"/>
              </a:ext>
            </a:extLst>
          </p:cNvPr>
          <p:cNvSpPr>
            <a:spLocks noGrp="1"/>
          </p:cNvSpPr>
          <p:nvPr>
            <p:ph type="body" idx="1"/>
          </p:nvPr>
        </p:nvSpPr>
        <p:spPr>
          <a:xfrm>
            <a:off x="1053296" y="3172384"/>
            <a:ext cx="10897404" cy="3421844"/>
          </a:xfrm>
          <a:prstGeom prst="rect">
            <a:avLst/>
          </a:prstGeom>
        </p:spPr>
        <p:txBody>
          <a:bodyPr vert="horz" lIns="91440" tIns="45720" rIns="91440" bIns="45720" rtlCol="0">
            <a:normAutofit/>
          </a:bodyPr>
          <a:lstStyle/>
          <a:p>
            <a:pPr lvl="0"/>
            <a:r>
              <a:rPr lang="en-US" noProof="0"/>
              <a:t>Klikk for å legge til tekst</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021244371"/>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Lst>
  <p:hf sldNum="0" hdr="0" dt="0"/>
  <p:txStyles>
    <p:titleStyle>
      <a:lvl1pPr algn="l" defTabSz="975208" rtl="0" eaLnBrk="1" latinLnBrk="0" hangingPunct="1">
        <a:lnSpc>
          <a:spcPct val="90000"/>
        </a:lnSpc>
        <a:spcBef>
          <a:spcPct val="0"/>
        </a:spcBef>
        <a:buNone/>
        <a:defRPr sz="4726" b="1" i="0" kern="1200" spc="-30" baseline="0">
          <a:solidFill>
            <a:srgbClr val="58595B"/>
          </a:solidFill>
          <a:latin typeface="Calibri" panose="020F0502020204030204" pitchFamily="34" charset="0"/>
          <a:ea typeface="+mj-ea"/>
          <a:cs typeface="Calibri" panose="020F0502020204030204" pitchFamily="34" charset="0"/>
        </a:defRPr>
      </a:lvl1pPr>
    </p:titleStyle>
    <p:bodyStyle>
      <a:lvl1pPr marL="457200" marR="0" indent="-457200" algn="l" defTabSz="975208" rtl="0" eaLnBrk="1" fontAlgn="auto" latinLnBrk="0" hangingPunct="1">
        <a:lnSpc>
          <a:spcPct val="109000"/>
        </a:lnSpc>
        <a:spcBef>
          <a:spcPts val="0"/>
        </a:spcBef>
        <a:spcAft>
          <a:spcPts val="0"/>
        </a:spcAft>
        <a:buClrTx/>
        <a:buSzPct val="110000"/>
        <a:buFont typeface="Arial" panose="020B0604020202020204" pitchFamily="34" charset="0"/>
        <a:buChar char="•"/>
        <a:tabLst/>
        <a:defRPr lang="nb-NO" sz="2363" b="0" i="0" kern="1200" smtClean="0">
          <a:solidFill>
            <a:schemeClr val="tx1"/>
          </a:solidFill>
          <a:effectLst/>
          <a:latin typeface="Calibri Light" panose="020F0502020204030204" pitchFamily="34" charset="0"/>
          <a:ea typeface="+mn-ea"/>
          <a:cs typeface="Calibri Light" panose="020F0502020204030204" pitchFamily="34" charset="0"/>
        </a:defRPr>
      </a:lvl1pPr>
      <a:lvl2pPr marL="731406" indent="-243802" algn="l" defTabSz="975208" rtl="0" eaLnBrk="1" latinLnBrk="0" hangingPunct="1">
        <a:lnSpc>
          <a:spcPct val="110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2pPr>
      <a:lvl3pPr marL="1219010"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3pPr>
      <a:lvl4pPr marL="1706613"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4pPr>
      <a:lvl5pPr marL="2194217"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7">
          <p15:clr>
            <a:srgbClr val="5ACBF0"/>
          </p15:clr>
        </p15:guide>
        <p15:guide id="3" pos="660">
          <p15:clr>
            <a:srgbClr val="5ACBF0"/>
          </p15:clr>
        </p15:guide>
        <p15:guide id="4" pos="7528">
          <p15:clr>
            <a:srgbClr val="5ACBF0"/>
          </p15:clr>
        </p15:guide>
        <p15:guide id="6" orient="horz" pos="1272">
          <p15:clr>
            <a:srgbClr val="5ACBF0"/>
          </p15:clr>
        </p15:guide>
        <p15:guide id="7" orient="horz" pos="1996">
          <p15:clr>
            <a:srgbClr val="5ACBF0"/>
          </p15:clr>
        </p15:guide>
        <p15:guide id="8" pos="718">
          <p15:clr>
            <a:srgbClr val="5ACBF0"/>
          </p15:clr>
        </p15:guide>
        <p15:guide id="9" pos="7470">
          <p15:clr>
            <a:srgbClr val="5ACBF0"/>
          </p15:clr>
        </p15:guide>
        <p15:guide id="10" pos="2012">
          <p15:clr>
            <a:srgbClr val="C35EA4"/>
          </p15:clr>
        </p15:guide>
        <p15:guide id="11" pos="3557">
          <p15:clr>
            <a:srgbClr val="C35EA4"/>
          </p15:clr>
        </p15:guide>
        <p15:guide id="12" pos="5103">
          <p15:clr>
            <a:srgbClr val="C35EA4"/>
          </p15:clr>
        </p15:guide>
        <p15:guide id="13" pos="6648">
          <p15:clr>
            <a:srgbClr val="C35EA4"/>
          </p15:clr>
        </p15:guide>
        <p15:guide id="14" orient="horz" pos="3692">
          <p15:clr>
            <a:srgbClr val="C35EA4"/>
          </p15:clr>
        </p15:guide>
        <p15:guide id="15" orient="horz" pos="2984">
          <p15:clr>
            <a:srgbClr val="C35EA4"/>
          </p15:clr>
        </p15:guide>
        <p15:guide id="16" orient="horz" pos="3492">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opplinje">
            <a:extLst>
              <a:ext uri="{FF2B5EF4-FFF2-40B4-BE49-F238E27FC236}">
                <a16:creationId xmlns:a16="http://schemas.microsoft.com/office/drawing/2014/main" id="{39A86039-4F32-7B42-8888-FE22B9F38841}"/>
              </a:ext>
            </a:extLst>
          </p:cNvPr>
          <p:cNvSpPr/>
          <p:nvPr userDrawn="1"/>
        </p:nvSpPr>
        <p:spPr>
          <a:xfrm>
            <a:off x="0" y="0"/>
            <a:ext cx="13004800" cy="709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AECO logo hvit">
            <a:extLst>
              <a:ext uri="{FF2B5EF4-FFF2-40B4-BE49-F238E27FC236}">
                <a16:creationId xmlns:a16="http://schemas.microsoft.com/office/drawing/2014/main" id="{4127E36D-7D58-774B-B18B-E39B150B70F5}"/>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384457" y="23475"/>
            <a:ext cx="1858040" cy="633750"/>
          </a:xfrm>
          <a:prstGeom prst="rect">
            <a:avLst/>
          </a:prstGeom>
        </p:spPr>
      </p:pic>
      <p:sp>
        <p:nvSpPr>
          <p:cNvPr id="5" name="Footer Placeholder 4"/>
          <p:cNvSpPr>
            <a:spLocks noGrp="1"/>
          </p:cNvSpPr>
          <p:nvPr>
            <p:ph type="ftr" sz="quarter" idx="3"/>
          </p:nvPr>
        </p:nvSpPr>
        <p:spPr>
          <a:xfrm>
            <a:off x="1053296" y="173793"/>
            <a:ext cx="6774860" cy="389467"/>
          </a:xfrm>
          <a:prstGeom prst="rect">
            <a:avLst/>
          </a:prstGeom>
        </p:spPr>
        <p:txBody>
          <a:bodyPr vert="horz" lIns="91440" tIns="45720" rIns="91440" bIns="45720" rtlCol="0" anchor="ctr"/>
          <a:lstStyle>
            <a:lvl1pPr algn="l">
              <a:defRPr sz="1688" b="0" i="0" cap="all" spc="90" baseline="0">
                <a:solidFill>
                  <a:schemeClr val="bg1"/>
                </a:solidFill>
                <a:latin typeface="Calibri Light" panose="020F0502020204030204" pitchFamily="34" charset="0"/>
                <a:cs typeface="Calibri Light" panose="020F0502020204030204" pitchFamily="34" charset="0"/>
              </a:defRPr>
            </a:lvl1pPr>
          </a:lstStyle>
          <a:p>
            <a:r>
              <a:rPr lang="en-US" noProof="0"/>
              <a:t>Bunntekst (Sett inn &gt; Topptekst og bunntekst)</a:t>
            </a:r>
          </a:p>
        </p:txBody>
      </p:sp>
      <p:sp>
        <p:nvSpPr>
          <p:cNvPr id="2" name="Title Placeholder 1"/>
          <p:cNvSpPr>
            <a:spLocks noGrp="1"/>
          </p:cNvSpPr>
          <p:nvPr>
            <p:ph type="title"/>
          </p:nvPr>
        </p:nvSpPr>
        <p:spPr>
          <a:xfrm>
            <a:off x="1053297" y="967311"/>
            <a:ext cx="10897404" cy="1049792"/>
          </a:xfrm>
          <a:prstGeom prst="rect">
            <a:avLst/>
          </a:prstGeom>
        </p:spPr>
        <p:txBody>
          <a:bodyPr vert="horz" lIns="91440" tIns="45720" rIns="91440" bIns="0" rtlCol="0" anchor="b" anchorCtr="0">
            <a:normAutofit/>
          </a:bodyPr>
          <a:lstStyle/>
          <a:p>
            <a:r>
              <a:rPr lang="en-US" noProof="0"/>
              <a:t>Klikk for å skrive inn tittel</a:t>
            </a:r>
          </a:p>
        </p:txBody>
      </p:sp>
      <p:sp>
        <p:nvSpPr>
          <p:cNvPr id="4" name="Date Placeholder 3"/>
          <p:cNvSpPr>
            <a:spLocks noGrp="1"/>
          </p:cNvSpPr>
          <p:nvPr>
            <p:ph type="dt" sz="half" idx="2"/>
          </p:nvPr>
        </p:nvSpPr>
        <p:spPr>
          <a:xfrm>
            <a:off x="1047750" y="6780107"/>
            <a:ext cx="2925723"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9024977" y="6780107"/>
            <a:ext cx="292572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9E63435-6B5A-E54A-908B-EF17B1CAC87D}" type="slidenum">
              <a:rPr lang="en-US" noProof="0" smtClean="0"/>
              <a:t>‹nr.›</a:t>
            </a:fld>
            <a:endParaRPr lang="en-US" noProof="0"/>
          </a:p>
        </p:txBody>
      </p:sp>
      <p:sp>
        <p:nvSpPr>
          <p:cNvPr id="10" name="Plassholder for tekst 9">
            <a:extLst>
              <a:ext uri="{FF2B5EF4-FFF2-40B4-BE49-F238E27FC236}">
                <a16:creationId xmlns:a16="http://schemas.microsoft.com/office/drawing/2014/main" id="{58BB58F1-C421-C944-9A4B-AB3E6C3961AC}"/>
              </a:ext>
            </a:extLst>
          </p:cNvPr>
          <p:cNvSpPr>
            <a:spLocks noGrp="1"/>
          </p:cNvSpPr>
          <p:nvPr>
            <p:ph type="body" idx="1"/>
          </p:nvPr>
        </p:nvSpPr>
        <p:spPr>
          <a:xfrm>
            <a:off x="1053296" y="3172384"/>
            <a:ext cx="10897404" cy="3421844"/>
          </a:xfrm>
          <a:prstGeom prst="rect">
            <a:avLst/>
          </a:prstGeom>
        </p:spPr>
        <p:txBody>
          <a:bodyPr vert="horz" lIns="91440" tIns="45720" rIns="91440" bIns="45720" rtlCol="0">
            <a:normAutofit/>
          </a:bodyPr>
          <a:lstStyle/>
          <a:p>
            <a:pPr lvl="0"/>
            <a:r>
              <a:rPr lang="en-US" noProof="0"/>
              <a:t>Klikk for å legge til tekst</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227264806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4124" r:id="rId27"/>
    <p:sldLayoutId id="2147484125" r:id="rId28"/>
  </p:sldLayoutIdLst>
  <p:hf sldNum="0" hdr="0" dt="0"/>
  <p:txStyles>
    <p:titleStyle>
      <a:lvl1pPr algn="l" defTabSz="975208" rtl="0" eaLnBrk="1" latinLnBrk="0" hangingPunct="1">
        <a:lnSpc>
          <a:spcPct val="90000"/>
        </a:lnSpc>
        <a:spcBef>
          <a:spcPct val="0"/>
        </a:spcBef>
        <a:buNone/>
        <a:defRPr sz="4726" b="1" i="0" kern="1200" spc="-30" baseline="0">
          <a:solidFill>
            <a:srgbClr val="58595B"/>
          </a:solidFill>
          <a:latin typeface="Calibri" panose="020F0502020204030204" pitchFamily="34" charset="0"/>
          <a:ea typeface="+mj-ea"/>
          <a:cs typeface="Calibri" panose="020F0502020204030204" pitchFamily="34" charset="0"/>
        </a:defRPr>
      </a:lvl1pPr>
    </p:titleStyle>
    <p:bodyStyle>
      <a:lvl1pPr marL="457200" marR="0" indent="-457200" algn="l" defTabSz="975208" rtl="0" eaLnBrk="1" fontAlgn="auto" latinLnBrk="0" hangingPunct="1">
        <a:lnSpc>
          <a:spcPct val="109000"/>
        </a:lnSpc>
        <a:spcBef>
          <a:spcPts val="0"/>
        </a:spcBef>
        <a:spcAft>
          <a:spcPts val="0"/>
        </a:spcAft>
        <a:buClrTx/>
        <a:buSzPct val="110000"/>
        <a:buFont typeface="Arial" panose="020B0604020202020204" pitchFamily="34" charset="0"/>
        <a:buChar char="•"/>
        <a:tabLst/>
        <a:defRPr lang="nb-NO" sz="2363" b="0" i="0" kern="1200" smtClean="0">
          <a:solidFill>
            <a:schemeClr val="tx1"/>
          </a:solidFill>
          <a:effectLst/>
          <a:latin typeface="Calibri Light" panose="020F0502020204030204" pitchFamily="34" charset="0"/>
          <a:ea typeface="+mn-ea"/>
          <a:cs typeface="Calibri Light" panose="020F0502020204030204" pitchFamily="34" charset="0"/>
        </a:defRPr>
      </a:lvl1pPr>
      <a:lvl2pPr marL="731406" indent="-243802" algn="l" defTabSz="975208" rtl="0" eaLnBrk="1" latinLnBrk="0" hangingPunct="1">
        <a:lnSpc>
          <a:spcPct val="110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2pPr>
      <a:lvl3pPr marL="1219010"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3pPr>
      <a:lvl4pPr marL="1706613"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4pPr>
      <a:lvl5pPr marL="2194217"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7">
          <p15:clr>
            <a:srgbClr val="5ACBF0"/>
          </p15:clr>
        </p15:guide>
        <p15:guide id="3" pos="660">
          <p15:clr>
            <a:srgbClr val="5ACBF0"/>
          </p15:clr>
        </p15:guide>
        <p15:guide id="4" pos="7528">
          <p15:clr>
            <a:srgbClr val="5ACBF0"/>
          </p15:clr>
        </p15:guide>
        <p15:guide id="6" orient="horz" pos="1272">
          <p15:clr>
            <a:srgbClr val="5ACBF0"/>
          </p15:clr>
        </p15:guide>
        <p15:guide id="7" orient="horz" pos="1996">
          <p15:clr>
            <a:srgbClr val="5ACBF0"/>
          </p15:clr>
        </p15:guide>
        <p15:guide id="8" pos="718">
          <p15:clr>
            <a:srgbClr val="5ACBF0"/>
          </p15:clr>
        </p15:guide>
        <p15:guide id="9" pos="7470">
          <p15:clr>
            <a:srgbClr val="5ACBF0"/>
          </p15:clr>
        </p15:guide>
        <p15:guide id="10" pos="2012">
          <p15:clr>
            <a:srgbClr val="C35EA4"/>
          </p15:clr>
        </p15:guide>
        <p15:guide id="11" pos="3557">
          <p15:clr>
            <a:srgbClr val="C35EA4"/>
          </p15:clr>
        </p15:guide>
        <p15:guide id="12" pos="5103">
          <p15:clr>
            <a:srgbClr val="C35EA4"/>
          </p15:clr>
        </p15:guide>
        <p15:guide id="13" pos="6648">
          <p15:clr>
            <a:srgbClr val="C35EA4"/>
          </p15:clr>
        </p15:guide>
        <p15:guide id="14" orient="horz" pos="3692">
          <p15:clr>
            <a:srgbClr val="C35EA4"/>
          </p15:clr>
        </p15:guide>
        <p15:guide id="15" orient="horz" pos="2984">
          <p15:clr>
            <a:srgbClr val="C35EA4"/>
          </p15:clr>
        </p15:guide>
        <p15:guide id="16" orient="horz" pos="3492">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opplinje">
            <a:extLst>
              <a:ext uri="{FF2B5EF4-FFF2-40B4-BE49-F238E27FC236}">
                <a16:creationId xmlns:a16="http://schemas.microsoft.com/office/drawing/2014/main" id="{39A86039-4F32-7B42-8888-FE22B9F38841}"/>
              </a:ext>
            </a:extLst>
          </p:cNvPr>
          <p:cNvSpPr/>
          <p:nvPr userDrawn="1"/>
        </p:nvSpPr>
        <p:spPr>
          <a:xfrm>
            <a:off x="0" y="0"/>
            <a:ext cx="13004800" cy="709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AECO logo hvit">
            <a:extLst>
              <a:ext uri="{FF2B5EF4-FFF2-40B4-BE49-F238E27FC236}">
                <a16:creationId xmlns:a16="http://schemas.microsoft.com/office/drawing/2014/main" id="{4127E36D-7D58-774B-B18B-E39B150B70F5}"/>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384457" y="23475"/>
            <a:ext cx="1858040" cy="633750"/>
          </a:xfrm>
          <a:prstGeom prst="rect">
            <a:avLst/>
          </a:prstGeom>
        </p:spPr>
      </p:pic>
      <p:sp>
        <p:nvSpPr>
          <p:cNvPr id="5" name="Footer Placeholder 4"/>
          <p:cNvSpPr>
            <a:spLocks noGrp="1"/>
          </p:cNvSpPr>
          <p:nvPr>
            <p:ph type="ftr" sz="quarter" idx="3"/>
          </p:nvPr>
        </p:nvSpPr>
        <p:spPr>
          <a:xfrm>
            <a:off x="1053296" y="173793"/>
            <a:ext cx="6774860" cy="389467"/>
          </a:xfrm>
          <a:prstGeom prst="rect">
            <a:avLst/>
          </a:prstGeom>
        </p:spPr>
        <p:txBody>
          <a:bodyPr vert="horz" lIns="91440" tIns="45720" rIns="91440" bIns="45720" rtlCol="0" anchor="ctr"/>
          <a:lstStyle>
            <a:lvl1pPr algn="l">
              <a:defRPr sz="1688" b="0" i="0" cap="all" spc="90" baseline="0">
                <a:solidFill>
                  <a:schemeClr val="bg1"/>
                </a:solidFill>
                <a:latin typeface="Calibri Light" panose="020F0502020204030204" pitchFamily="34" charset="0"/>
                <a:cs typeface="Calibri Light" panose="020F0502020204030204" pitchFamily="34" charset="0"/>
              </a:defRPr>
            </a:lvl1pPr>
          </a:lstStyle>
          <a:p>
            <a:r>
              <a:rPr lang="en-US" noProof="0"/>
              <a:t>Bunntekst (Sett inn &gt; Topptekst og bunntekst)</a:t>
            </a:r>
          </a:p>
        </p:txBody>
      </p:sp>
      <p:sp>
        <p:nvSpPr>
          <p:cNvPr id="2" name="Title Placeholder 1"/>
          <p:cNvSpPr>
            <a:spLocks noGrp="1"/>
          </p:cNvSpPr>
          <p:nvPr>
            <p:ph type="title"/>
          </p:nvPr>
        </p:nvSpPr>
        <p:spPr>
          <a:xfrm>
            <a:off x="1053297" y="967311"/>
            <a:ext cx="10897404" cy="1049792"/>
          </a:xfrm>
          <a:prstGeom prst="rect">
            <a:avLst/>
          </a:prstGeom>
        </p:spPr>
        <p:txBody>
          <a:bodyPr vert="horz" lIns="91440" tIns="45720" rIns="91440" bIns="0" rtlCol="0" anchor="b" anchorCtr="0">
            <a:normAutofit/>
          </a:bodyPr>
          <a:lstStyle/>
          <a:p>
            <a:r>
              <a:rPr lang="en-US" noProof="0"/>
              <a:t>Klikk for å skrive inn tittel</a:t>
            </a:r>
          </a:p>
        </p:txBody>
      </p:sp>
      <p:sp>
        <p:nvSpPr>
          <p:cNvPr id="4" name="Date Placeholder 3"/>
          <p:cNvSpPr>
            <a:spLocks noGrp="1"/>
          </p:cNvSpPr>
          <p:nvPr>
            <p:ph type="dt" sz="half" idx="2"/>
          </p:nvPr>
        </p:nvSpPr>
        <p:spPr>
          <a:xfrm>
            <a:off x="1047750" y="6780107"/>
            <a:ext cx="2925723"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9024977" y="6780107"/>
            <a:ext cx="292572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9E63435-6B5A-E54A-908B-EF17B1CAC87D}" type="slidenum">
              <a:rPr lang="en-US" noProof="0" smtClean="0"/>
              <a:t>‹nr.›</a:t>
            </a:fld>
            <a:endParaRPr lang="en-US" noProof="0"/>
          </a:p>
        </p:txBody>
      </p:sp>
      <p:sp>
        <p:nvSpPr>
          <p:cNvPr id="10" name="Plassholder for tekst 9">
            <a:extLst>
              <a:ext uri="{FF2B5EF4-FFF2-40B4-BE49-F238E27FC236}">
                <a16:creationId xmlns:a16="http://schemas.microsoft.com/office/drawing/2014/main" id="{58BB58F1-C421-C944-9A4B-AB3E6C3961AC}"/>
              </a:ext>
            </a:extLst>
          </p:cNvPr>
          <p:cNvSpPr>
            <a:spLocks noGrp="1"/>
          </p:cNvSpPr>
          <p:nvPr>
            <p:ph type="body" idx="1"/>
          </p:nvPr>
        </p:nvSpPr>
        <p:spPr>
          <a:xfrm>
            <a:off x="1053296" y="3172384"/>
            <a:ext cx="10897404" cy="3421844"/>
          </a:xfrm>
          <a:prstGeom prst="rect">
            <a:avLst/>
          </a:prstGeom>
        </p:spPr>
        <p:txBody>
          <a:bodyPr vert="horz" lIns="91440" tIns="45720" rIns="91440" bIns="45720" rtlCol="0">
            <a:normAutofit/>
          </a:bodyPr>
          <a:lstStyle/>
          <a:p>
            <a:pPr lvl="0"/>
            <a:r>
              <a:rPr lang="en-US" noProof="0"/>
              <a:t>Klikk for å legge til tekst</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609109496"/>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Lst>
  <p:hf sldNum="0" hdr="0" dt="0"/>
  <p:txStyles>
    <p:titleStyle>
      <a:lvl1pPr algn="l" defTabSz="975208" rtl="0" eaLnBrk="1" latinLnBrk="0" hangingPunct="1">
        <a:lnSpc>
          <a:spcPct val="90000"/>
        </a:lnSpc>
        <a:spcBef>
          <a:spcPct val="0"/>
        </a:spcBef>
        <a:buNone/>
        <a:defRPr sz="4726" b="1" i="0" kern="1200" spc="-30" baseline="0">
          <a:solidFill>
            <a:srgbClr val="58595B"/>
          </a:solidFill>
          <a:latin typeface="Calibri" panose="020F0502020204030204" pitchFamily="34" charset="0"/>
          <a:ea typeface="+mj-ea"/>
          <a:cs typeface="Calibri" panose="020F0502020204030204" pitchFamily="34" charset="0"/>
        </a:defRPr>
      </a:lvl1pPr>
    </p:titleStyle>
    <p:bodyStyle>
      <a:lvl1pPr marL="457200" marR="0" indent="-457200" algn="l" defTabSz="975208" rtl="0" eaLnBrk="1" fontAlgn="auto" latinLnBrk="0" hangingPunct="1">
        <a:lnSpc>
          <a:spcPct val="109000"/>
        </a:lnSpc>
        <a:spcBef>
          <a:spcPts val="0"/>
        </a:spcBef>
        <a:spcAft>
          <a:spcPts val="0"/>
        </a:spcAft>
        <a:buClrTx/>
        <a:buSzPct val="110000"/>
        <a:buFont typeface="Arial" panose="020B0604020202020204" pitchFamily="34" charset="0"/>
        <a:buChar char="•"/>
        <a:tabLst/>
        <a:defRPr lang="nb-NO" sz="2363" b="0" i="0" kern="1200" smtClean="0">
          <a:solidFill>
            <a:schemeClr val="tx1"/>
          </a:solidFill>
          <a:effectLst/>
          <a:latin typeface="Calibri Light" panose="020F0502020204030204" pitchFamily="34" charset="0"/>
          <a:ea typeface="+mn-ea"/>
          <a:cs typeface="Calibri Light" panose="020F0502020204030204" pitchFamily="34" charset="0"/>
        </a:defRPr>
      </a:lvl1pPr>
      <a:lvl2pPr marL="731406" indent="-243802" algn="l" defTabSz="975208" rtl="0" eaLnBrk="1" latinLnBrk="0" hangingPunct="1">
        <a:lnSpc>
          <a:spcPct val="110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2pPr>
      <a:lvl3pPr marL="1219010"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3pPr>
      <a:lvl4pPr marL="1706613"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4pPr>
      <a:lvl5pPr marL="2194217"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7">
          <p15:clr>
            <a:srgbClr val="5ACBF0"/>
          </p15:clr>
        </p15:guide>
        <p15:guide id="3" pos="660">
          <p15:clr>
            <a:srgbClr val="5ACBF0"/>
          </p15:clr>
        </p15:guide>
        <p15:guide id="4" pos="7528">
          <p15:clr>
            <a:srgbClr val="5ACBF0"/>
          </p15:clr>
        </p15:guide>
        <p15:guide id="6" orient="horz" pos="1272">
          <p15:clr>
            <a:srgbClr val="5ACBF0"/>
          </p15:clr>
        </p15:guide>
        <p15:guide id="7" orient="horz" pos="1996">
          <p15:clr>
            <a:srgbClr val="5ACBF0"/>
          </p15:clr>
        </p15:guide>
        <p15:guide id="8" pos="718">
          <p15:clr>
            <a:srgbClr val="5ACBF0"/>
          </p15:clr>
        </p15:guide>
        <p15:guide id="9" pos="7470">
          <p15:clr>
            <a:srgbClr val="5ACBF0"/>
          </p15:clr>
        </p15:guide>
        <p15:guide id="10" pos="2012">
          <p15:clr>
            <a:srgbClr val="C35EA4"/>
          </p15:clr>
        </p15:guide>
        <p15:guide id="11" pos="3557">
          <p15:clr>
            <a:srgbClr val="C35EA4"/>
          </p15:clr>
        </p15:guide>
        <p15:guide id="12" pos="5103">
          <p15:clr>
            <a:srgbClr val="C35EA4"/>
          </p15:clr>
        </p15:guide>
        <p15:guide id="13" pos="6648">
          <p15:clr>
            <a:srgbClr val="C35EA4"/>
          </p15:clr>
        </p15:guide>
        <p15:guide id="14" orient="horz" pos="3692">
          <p15:clr>
            <a:srgbClr val="C35EA4"/>
          </p15:clr>
        </p15:guide>
        <p15:guide id="15" orient="horz" pos="2984">
          <p15:clr>
            <a:srgbClr val="C35EA4"/>
          </p15:clr>
        </p15:guide>
        <p15:guide id="16" orient="horz" pos="3492">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opplinje">
            <a:extLst>
              <a:ext uri="{FF2B5EF4-FFF2-40B4-BE49-F238E27FC236}">
                <a16:creationId xmlns:a16="http://schemas.microsoft.com/office/drawing/2014/main" id="{39A86039-4F32-7B42-8888-FE22B9F38841}"/>
              </a:ext>
            </a:extLst>
          </p:cNvPr>
          <p:cNvSpPr/>
          <p:nvPr userDrawn="1"/>
        </p:nvSpPr>
        <p:spPr>
          <a:xfrm>
            <a:off x="0" y="0"/>
            <a:ext cx="13004800" cy="709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AECO logo hvit">
            <a:extLst>
              <a:ext uri="{FF2B5EF4-FFF2-40B4-BE49-F238E27FC236}">
                <a16:creationId xmlns:a16="http://schemas.microsoft.com/office/drawing/2014/main" id="{4127E36D-7D58-774B-B18B-E39B150B70F5}"/>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384457" y="23475"/>
            <a:ext cx="1858040" cy="633750"/>
          </a:xfrm>
          <a:prstGeom prst="rect">
            <a:avLst/>
          </a:prstGeom>
        </p:spPr>
      </p:pic>
      <p:sp>
        <p:nvSpPr>
          <p:cNvPr id="5" name="Footer Placeholder 4"/>
          <p:cNvSpPr>
            <a:spLocks noGrp="1"/>
          </p:cNvSpPr>
          <p:nvPr>
            <p:ph type="ftr" sz="quarter" idx="3"/>
          </p:nvPr>
        </p:nvSpPr>
        <p:spPr>
          <a:xfrm>
            <a:off x="1053296" y="173793"/>
            <a:ext cx="6774860" cy="389467"/>
          </a:xfrm>
          <a:prstGeom prst="rect">
            <a:avLst/>
          </a:prstGeom>
        </p:spPr>
        <p:txBody>
          <a:bodyPr vert="horz" lIns="91440" tIns="45720" rIns="91440" bIns="45720" rtlCol="0" anchor="ctr"/>
          <a:lstStyle>
            <a:lvl1pPr algn="l">
              <a:defRPr sz="1688" b="0" i="0" cap="all" spc="90" baseline="0">
                <a:solidFill>
                  <a:schemeClr val="bg1"/>
                </a:solidFill>
                <a:latin typeface="Calibri Light" panose="020F0502020204030204" pitchFamily="34" charset="0"/>
                <a:cs typeface="Calibri Light" panose="020F0502020204030204" pitchFamily="34" charset="0"/>
              </a:defRPr>
            </a:lvl1pPr>
          </a:lstStyle>
          <a:p>
            <a:r>
              <a:rPr lang="en-US" noProof="0"/>
              <a:t>Bunntekst (Sett inn &gt; Topptekst og bunntekst)</a:t>
            </a:r>
          </a:p>
        </p:txBody>
      </p:sp>
      <p:sp>
        <p:nvSpPr>
          <p:cNvPr id="2" name="Title Placeholder 1"/>
          <p:cNvSpPr>
            <a:spLocks noGrp="1"/>
          </p:cNvSpPr>
          <p:nvPr>
            <p:ph type="title"/>
          </p:nvPr>
        </p:nvSpPr>
        <p:spPr>
          <a:xfrm>
            <a:off x="1053297" y="967311"/>
            <a:ext cx="10897404" cy="1049792"/>
          </a:xfrm>
          <a:prstGeom prst="rect">
            <a:avLst/>
          </a:prstGeom>
        </p:spPr>
        <p:txBody>
          <a:bodyPr vert="horz" lIns="91440" tIns="45720" rIns="91440" bIns="0" rtlCol="0" anchor="b" anchorCtr="0">
            <a:normAutofit/>
          </a:bodyPr>
          <a:lstStyle/>
          <a:p>
            <a:r>
              <a:rPr lang="en-US" noProof="0"/>
              <a:t>Klikk for å skrive inn tittel</a:t>
            </a:r>
          </a:p>
        </p:txBody>
      </p:sp>
      <p:sp>
        <p:nvSpPr>
          <p:cNvPr id="4" name="Date Placeholder 3"/>
          <p:cNvSpPr>
            <a:spLocks noGrp="1"/>
          </p:cNvSpPr>
          <p:nvPr>
            <p:ph type="dt" sz="half" idx="2"/>
          </p:nvPr>
        </p:nvSpPr>
        <p:spPr>
          <a:xfrm>
            <a:off x="1047750" y="6780107"/>
            <a:ext cx="2925723"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9024977" y="6780107"/>
            <a:ext cx="292572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9E63435-6B5A-E54A-908B-EF17B1CAC87D}" type="slidenum">
              <a:rPr lang="en-US" noProof="0" smtClean="0"/>
              <a:t>‹nr.›</a:t>
            </a:fld>
            <a:endParaRPr lang="en-US" noProof="0"/>
          </a:p>
        </p:txBody>
      </p:sp>
      <p:sp>
        <p:nvSpPr>
          <p:cNvPr id="10" name="Plassholder for tekst 9">
            <a:extLst>
              <a:ext uri="{FF2B5EF4-FFF2-40B4-BE49-F238E27FC236}">
                <a16:creationId xmlns:a16="http://schemas.microsoft.com/office/drawing/2014/main" id="{58BB58F1-C421-C944-9A4B-AB3E6C3961AC}"/>
              </a:ext>
            </a:extLst>
          </p:cNvPr>
          <p:cNvSpPr>
            <a:spLocks noGrp="1"/>
          </p:cNvSpPr>
          <p:nvPr>
            <p:ph type="body" idx="1"/>
          </p:nvPr>
        </p:nvSpPr>
        <p:spPr>
          <a:xfrm>
            <a:off x="1053296" y="3172384"/>
            <a:ext cx="10897404" cy="3421844"/>
          </a:xfrm>
          <a:prstGeom prst="rect">
            <a:avLst/>
          </a:prstGeom>
        </p:spPr>
        <p:txBody>
          <a:bodyPr vert="horz" lIns="91440" tIns="45720" rIns="91440" bIns="45720" rtlCol="0">
            <a:normAutofit/>
          </a:bodyPr>
          <a:lstStyle/>
          <a:p>
            <a:pPr lvl="0"/>
            <a:r>
              <a:rPr lang="en-US" noProof="0"/>
              <a:t>Klikk for å legge til tekst</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437433963"/>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996" r:id="rId19"/>
    <p:sldLayoutId id="2147483997" r:id="rId20"/>
    <p:sldLayoutId id="2147483998" r:id="rId21"/>
    <p:sldLayoutId id="2147483999" r:id="rId22"/>
    <p:sldLayoutId id="2147484000" r:id="rId23"/>
    <p:sldLayoutId id="2147484001" r:id="rId24"/>
    <p:sldLayoutId id="2147484002" r:id="rId25"/>
    <p:sldLayoutId id="2147484003" r:id="rId26"/>
  </p:sldLayoutIdLst>
  <p:hf sldNum="0" hdr="0" dt="0"/>
  <p:txStyles>
    <p:titleStyle>
      <a:lvl1pPr algn="l" defTabSz="975208" rtl="0" eaLnBrk="1" latinLnBrk="0" hangingPunct="1">
        <a:lnSpc>
          <a:spcPct val="90000"/>
        </a:lnSpc>
        <a:spcBef>
          <a:spcPct val="0"/>
        </a:spcBef>
        <a:buNone/>
        <a:defRPr sz="4726" b="1" i="0" kern="1200" spc="-30" baseline="0">
          <a:solidFill>
            <a:srgbClr val="58595B"/>
          </a:solidFill>
          <a:latin typeface="Calibri" panose="020F0502020204030204" pitchFamily="34" charset="0"/>
          <a:ea typeface="+mj-ea"/>
          <a:cs typeface="Calibri" panose="020F0502020204030204" pitchFamily="34" charset="0"/>
        </a:defRPr>
      </a:lvl1pPr>
    </p:titleStyle>
    <p:bodyStyle>
      <a:lvl1pPr marL="457200" marR="0" indent="-457200" algn="l" defTabSz="975208" rtl="0" eaLnBrk="1" fontAlgn="auto" latinLnBrk="0" hangingPunct="1">
        <a:lnSpc>
          <a:spcPct val="109000"/>
        </a:lnSpc>
        <a:spcBef>
          <a:spcPts val="0"/>
        </a:spcBef>
        <a:spcAft>
          <a:spcPts val="0"/>
        </a:spcAft>
        <a:buClrTx/>
        <a:buSzPct val="110000"/>
        <a:buFont typeface="Arial" panose="020B0604020202020204" pitchFamily="34" charset="0"/>
        <a:buChar char="•"/>
        <a:tabLst/>
        <a:defRPr lang="nb-NO" sz="2363" b="0" i="0" kern="1200" smtClean="0">
          <a:solidFill>
            <a:schemeClr val="tx1"/>
          </a:solidFill>
          <a:effectLst/>
          <a:latin typeface="Calibri Light" panose="020F0502020204030204" pitchFamily="34" charset="0"/>
          <a:ea typeface="+mn-ea"/>
          <a:cs typeface="Calibri Light" panose="020F0502020204030204" pitchFamily="34" charset="0"/>
        </a:defRPr>
      </a:lvl1pPr>
      <a:lvl2pPr marL="731406" indent="-243802" algn="l" defTabSz="975208" rtl="0" eaLnBrk="1" latinLnBrk="0" hangingPunct="1">
        <a:lnSpc>
          <a:spcPct val="110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2pPr>
      <a:lvl3pPr marL="1219010"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3pPr>
      <a:lvl4pPr marL="1706613"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4pPr>
      <a:lvl5pPr marL="2194217"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7">
          <p15:clr>
            <a:srgbClr val="5ACBF0"/>
          </p15:clr>
        </p15:guide>
        <p15:guide id="3" pos="660">
          <p15:clr>
            <a:srgbClr val="5ACBF0"/>
          </p15:clr>
        </p15:guide>
        <p15:guide id="4" pos="7528">
          <p15:clr>
            <a:srgbClr val="5ACBF0"/>
          </p15:clr>
        </p15:guide>
        <p15:guide id="6" orient="horz" pos="1272">
          <p15:clr>
            <a:srgbClr val="5ACBF0"/>
          </p15:clr>
        </p15:guide>
        <p15:guide id="7" orient="horz" pos="1996">
          <p15:clr>
            <a:srgbClr val="5ACBF0"/>
          </p15:clr>
        </p15:guide>
        <p15:guide id="8" pos="718">
          <p15:clr>
            <a:srgbClr val="5ACBF0"/>
          </p15:clr>
        </p15:guide>
        <p15:guide id="9" pos="7470">
          <p15:clr>
            <a:srgbClr val="5ACBF0"/>
          </p15:clr>
        </p15:guide>
        <p15:guide id="10" pos="2012">
          <p15:clr>
            <a:srgbClr val="C35EA4"/>
          </p15:clr>
        </p15:guide>
        <p15:guide id="11" pos="3557">
          <p15:clr>
            <a:srgbClr val="C35EA4"/>
          </p15:clr>
        </p15:guide>
        <p15:guide id="12" pos="5103">
          <p15:clr>
            <a:srgbClr val="C35EA4"/>
          </p15:clr>
        </p15:guide>
        <p15:guide id="13" pos="6648">
          <p15:clr>
            <a:srgbClr val="C35EA4"/>
          </p15:clr>
        </p15:guide>
        <p15:guide id="14" orient="horz" pos="3692">
          <p15:clr>
            <a:srgbClr val="C35EA4"/>
          </p15:clr>
        </p15:guide>
        <p15:guide id="15" orient="horz" pos="2984">
          <p15:clr>
            <a:srgbClr val="C35EA4"/>
          </p15:clr>
        </p15:guide>
        <p15:guide id="16" orient="horz" pos="3492">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opplinje">
            <a:extLst>
              <a:ext uri="{FF2B5EF4-FFF2-40B4-BE49-F238E27FC236}">
                <a16:creationId xmlns:a16="http://schemas.microsoft.com/office/drawing/2014/main" id="{39A86039-4F32-7B42-8888-FE22B9F38841}"/>
              </a:ext>
            </a:extLst>
          </p:cNvPr>
          <p:cNvSpPr/>
          <p:nvPr userDrawn="1"/>
        </p:nvSpPr>
        <p:spPr>
          <a:xfrm>
            <a:off x="0" y="0"/>
            <a:ext cx="13004800" cy="709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AECO logo hvit">
            <a:extLst>
              <a:ext uri="{FF2B5EF4-FFF2-40B4-BE49-F238E27FC236}">
                <a16:creationId xmlns:a16="http://schemas.microsoft.com/office/drawing/2014/main" id="{4127E36D-7D58-774B-B18B-E39B150B70F5}"/>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384457" y="23475"/>
            <a:ext cx="1858040" cy="633750"/>
          </a:xfrm>
          <a:prstGeom prst="rect">
            <a:avLst/>
          </a:prstGeom>
        </p:spPr>
      </p:pic>
      <p:sp>
        <p:nvSpPr>
          <p:cNvPr id="5" name="Footer Placeholder 4"/>
          <p:cNvSpPr>
            <a:spLocks noGrp="1"/>
          </p:cNvSpPr>
          <p:nvPr>
            <p:ph type="ftr" sz="quarter" idx="3"/>
          </p:nvPr>
        </p:nvSpPr>
        <p:spPr>
          <a:xfrm>
            <a:off x="1053296" y="173793"/>
            <a:ext cx="6774860" cy="389467"/>
          </a:xfrm>
          <a:prstGeom prst="rect">
            <a:avLst/>
          </a:prstGeom>
        </p:spPr>
        <p:txBody>
          <a:bodyPr vert="horz" lIns="91440" tIns="45720" rIns="91440" bIns="45720" rtlCol="0" anchor="ctr"/>
          <a:lstStyle>
            <a:lvl1pPr algn="l">
              <a:defRPr sz="1688" b="0" i="0" cap="all" spc="90" baseline="0">
                <a:solidFill>
                  <a:schemeClr val="bg1"/>
                </a:solidFill>
                <a:latin typeface="Calibri Light" panose="020F0502020204030204" pitchFamily="34" charset="0"/>
                <a:cs typeface="Calibri Light" panose="020F0502020204030204" pitchFamily="34" charset="0"/>
              </a:defRPr>
            </a:lvl1pPr>
          </a:lstStyle>
          <a:p>
            <a:r>
              <a:rPr lang="en-US" noProof="0"/>
              <a:t>Bunntekst (Sett inn &gt; Topptekst og bunntekst)</a:t>
            </a:r>
          </a:p>
        </p:txBody>
      </p:sp>
      <p:sp>
        <p:nvSpPr>
          <p:cNvPr id="2" name="Title Placeholder 1"/>
          <p:cNvSpPr>
            <a:spLocks noGrp="1"/>
          </p:cNvSpPr>
          <p:nvPr>
            <p:ph type="title"/>
          </p:nvPr>
        </p:nvSpPr>
        <p:spPr>
          <a:xfrm>
            <a:off x="1053297" y="967311"/>
            <a:ext cx="10897404" cy="1049792"/>
          </a:xfrm>
          <a:prstGeom prst="rect">
            <a:avLst/>
          </a:prstGeom>
        </p:spPr>
        <p:txBody>
          <a:bodyPr vert="horz" lIns="91440" tIns="45720" rIns="91440" bIns="0" rtlCol="0" anchor="b" anchorCtr="0">
            <a:normAutofit/>
          </a:bodyPr>
          <a:lstStyle/>
          <a:p>
            <a:r>
              <a:rPr lang="en-US" noProof="0"/>
              <a:t>Klikk for å skrive inn tittel</a:t>
            </a:r>
          </a:p>
        </p:txBody>
      </p:sp>
      <p:sp>
        <p:nvSpPr>
          <p:cNvPr id="4" name="Date Placeholder 3"/>
          <p:cNvSpPr>
            <a:spLocks noGrp="1"/>
          </p:cNvSpPr>
          <p:nvPr>
            <p:ph type="dt" sz="half" idx="2"/>
          </p:nvPr>
        </p:nvSpPr>
        <p:spPr>
          <a:xfrm>
            <a:off x="1047750" y="6780107"/>
            <a:ext cx="2925723"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9024977" y="6780107"/>
            <a:ext cx="292572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9E63435-6B5A-E54A-908B-EF17B1CAC87D}" type="slidenum">
              <a:rPr lang="en-US" noProof="0" smtClean="0"/>
              <a:t>‹nr.›</a:t>
            </a:fld>
            <a:endParaRPr lang="en-US" noProof="0"/>
          </a:p>
        </p:txBody>
      </p:sp>
      <p:sp>
        <p:nvSpPr>
          <p:cNvPr id="10" name="Plassholder for tekst 9">
            <a:extLst>
              <a:ext uri="{FF2B5EF4-FFF2-40B4-BE49-F238E27FC236}">
                <a16:creationId xmlns:a16="http://schemas.microsoft.com/office/drawing/2014/main" id="{58BB58F1-C421-C944-9A4B-AB3E6C3961AC}"/>
              </a:ext>
            </a:extLst>
          </p:cNvPr>
          <p:cNvSpPr>
            <a:spLocks noGrp="1"/>
          </p:cNvSpPr>
          <p:nvPr>
            <p:ph type="body" idx="1"/>
          </p:nvPr>
        </p:nvSpPr>
        <p:spPr>
          <a:xfrm>
            <a:off x="1053296" y="3172384"/>
            <a:ext cx="10897404" cy="3421844"/>
          </a:xfrm>
          <a:prstGeom prst="rect">
            <a:avLst/>
          </a:prstGeom>
        </p:spPr>
        <p:txBody>
          <a:bodyPr vert="horz" lIns="91440" tIns="45720" rIns="91440" bIns="45720" rtlCol="0">
            <a:normAutofit/>
          </a:bodyPr>
          <a:lstStyle/>
          <a:p>
            <a:pPr lvl="0"/>
            <a:r>
              <a:rPr lang="en-US" noProof="0"/>
              <a:t>Klikk for å legge til tekst</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1051604839"/>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 id="2147484032" r:id="rId25"/>
    <p:sldLayoutId id="2147484033" r:id="rId26"/>
  </p:sldLayoutIdLst>
  <p:hf sldNum="0" hdr="0" dt="0"/>
  <p:txStyles>
    <p:titleStyle>
      <a:lvl1pPr algn="l" defTabSz="975208" rtl="0" eaLnBrk="1" latinLnBrk="0" hangingPunct="1">
        <a:lnSpc>
          <a:spcPct val="90000"/>
        </a:lnSpc>
        <a:spcBef>
          <a:spcPct val="0"/>
        </a:spcBef>
        <a:buNone/>
        <a:defRPr sz="4726" b="1" i="0" kern="1200" spc="-30" baseline="0">
          <a:solidFill>
            <a:srgbClr val="58595B"/>
          </a:solidFill>
          <a:latin typeface="Calibri" panose="020F0502020204030204" pitchFamily="34" charset="0"/>
          <a:ea typeface="+mj-ea"/>
          <a:cs typeface="Calibri" panose="020F0502020204030204" pitchFamily="34" charset="0"/>
        </a:defRPr>
      </a:lvl1pPr>
    </p:titleStyle>
    <p:bodyStyle>
      <a:lvl1pPr marL="457200" marR="0" indent="-457200" algn="l" defTabSz="975208" rtl="0" eaLnBrk="1" fontAlgn="auto" latinLnBrk="0" hangingPunct="1">
        <a:lnSpc>
          <a:spcPct val="109000"/>
        </a:lnSpc>
        <a:spcBef>
          <a:spcPts val="0"/>
        </a:spcBef>
        <a:spcAft>
          <a:spcPts val="0"/>
        </a:spcAft>
        <a:buClrTx/>
        <a:buSzPct val="110000"/>
        <a:buFont typeface="Arial" panose="020B0604020202020204" pitchFamily="34" charset="0"/>
        <a:buChar char="•"/>
        <a:tabLst/>
        <a:defRPr lang="nb-NO" sz="2363" b="0" i="0" kern="1200" smtClean="0">
          <a:solidFill>
            <a:schemeClr val="tx1"/>
          </a:solidFill>
          <a:effectLst/>
          <a:latin typeface="Calibri Light" panose="020F0502020204030204" pitchFamily="34" charset="0"/>
          <a:ea typeface="+mn-ea"/>
          <a:cs typeface="Calibri Light" panose="020F0502020204030204" pitchFamily="34" charset="0"/>
        </a:defRPr>
      </a:lvl1pPr>
      <a:lvl2pPr marL="731406" indent="-243802" algn="l" defTabSz="975208" rtl="0" eaLnBrk="1" latinLnBrk="0" hangingPunct="1">
        <a:lnSpc>
          <a:spcPct val="110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2pPr>
      <a:lvl3pPr marL="1219010"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3pPr>
      <a:lvl4pPr marL="1706613"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4pPr>
      <a:lvl5pPr marL="2194217"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7">
          <p15:clr>
            <a:srgbClr val="5ACBF0"/>
          </p15:clr>
        </p15:guide>
        <p15:guide id="3" pos="660">
          <p15:clr>
            <a:srgbClr val="5ACBF0"/>
          </p15:clr>
        </p15:guide>
        <p15:guide id="4" pos="7528">
          <p15:clr>
            <a:srgbClr val="5ACBF0"/>
          </p15:clr>
        </p15:guide>
        <p15:guide id="6" orient="horz" pos="1272">
          <p15:clr>
            <a:srgbClr val="5ACBF0"/>
          </p15:clr>
        </p15:guide>
        <p15:guide id="7" orient="horz" pos="1996">
          <p15:clr>
            <a:srgbClr val="5ACBF0"/>
          </p15:clr>
        </p15:guide>
        <p15:guide id="8" pos="718">
          <p15:clr>
            <a:srgbClr val="5ACBF0"/>
          </p15:clr>
        </p15:guide>
        <p15:guide id="9" pos="7470">
          <p15:clr>
            <a:srgbClr val="5ACBF0"/>
          </p15:clr>
        </p15:guide>
        <p15:guide id="10" pos="2012">
          <p15:clr>
            <a:srgbClr val="C35EA4"/>
          </p15:clr>
        </p15:guide>
        <p15:guide id="11" pos="3557">
          <p15:clr>
            <a:srgbClr val="C35EA4"/>
          </p15:clr>
        </p15:guide>
        <p15:guide id="12" pos="5103">
          <p15:clr>
            <a:srgbClr val="C35EA4"/>
          </p15:clr>
        </p15:guide>
        <p15:guide id="13" pos="6648">
          <p15:clr>
            <a:srgbClr val="C35EA4"/>
          </p15:clr>
        </p15:guide>
        <p15:guide id="14" orient="horz" pos="3692">
          <p15:clr>
            <a:srgbClr val="C35EA4"/>
          </p15:clr>
        </p15:guide>
        <p15:guide id="15" orient="horz" pos="2984">
          <p15:clr>
            <a:srgbClr val="C35EA4"/>
          </p15:clr>
        </p15:guide>
        <p15:guide id="16" orient="horz" pos="3492">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opplinje">
            <a:extLst>
              <a:ext uri="{FF2B5EF4-FFF2-40B4-BE49-F238E27FC236}">
                <a16:creationId xmlns:a16="http://schemas.microsoft.com/office/drawing/2014/main" id="{39A86039-4F32-7B42-8888-FE22B9F38841}"/>
              </a:ext>
            </a:extLst>
          </p:cNvPr>
          <p:cNvSpPr/>
          <p:nvPr userDrawn="1"/>
        </p:nvSpPr>
        <p:spPr>
          <a:xfrm>
            <a:off x="0" y="0"/>
            <a:ext cx="13004800" cy="709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AECO logo hvit">
            <a:extLst>
              <a:ext uri="{FF2B5EF4-FFF2-40B4-BE49-F238E27FC236}">
                <a16:creationId xmlns:a16="http://schemas.microsoft.com/office/drawing/2014/main" id="{4127E36D-7D58-774B-B18B-E39B150B70F5}"/>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384457" y="23475"/>
            <a:ext cx="1858040" cy="633750"/>
          </a:xfrm>
          <a:prstGeom prst="rect">
            <a:avLst/>
          </a:prstGeom>
        </p:spPr>
      </p:pic>
      <p:sp>
        <p:nvSpPr>
          <p:cNvPr id="5" name="Footer Placeholder 4"/>
          <p:cNvSpPr>
            <a:spLocks noGrp="1"/>
          </p:cNvSpPr>
          <p:nvPr>
            <p:ph type="ftr" sz="quarter" idx="3"/>
          </p:nvPr>
        </p:nvSpPr>
        <p:spPr>
          <a:xfrm>
            <a:off x="1053296" y="173793"/>
            <a:ext cx="6774860" cy="389467"/>
          </a:xfrm>
          <a:prstGeom prst="rect">
            <a:avLst/>
          </a:prstGeom>
        </p:spPr>
        <p:txBody>
          <a:bodyPr vert="horz" lIns="91440" tIns="45720" rIns="91440" bIns="45720" rtlCol="0" anchor="ctr"/>
          <a:lstStyle>
            <a:lvl1pPr algn="l">
              <a:defRPr sz="1688" b="0" i="0" cap="all" spc="90" baseline="0">
                <a:solidFill>
                  <a:schemeClr val="bg1"/>
                </a:solidFill>
                <a:latin typeface="Calibri Light" panose="020F0502020204030204" pitchFamily="34" charset="0"/>
                <a:cs typeface="Calibri Light" panose="020F0502020204030204" pitchFamily="34" charset="0"/>
              </a:defRPr>
            </a:lvl1pPr>
          </a:lstStyle>
          <a:p>
            <a:r>
              <a:rPr lang="en-US" noProof="0"/>
              <a:t>Bunntekst (Sett inn &gt; Topptekst og bunntekst)</a:t>
            </a:r>
          </a:p>
        </p:txBody>
      </p:sp>
      <p:sp>
        <p:nvSpPr>
          <p:cNvPr id="2" name="Title Placeholder 1"/>
          <p:cNvSpPr>
            <a:spLocks noGrp="1"/>
          </p:cNvSpPr>
          <p:nvPr>
            <p:ph type="title"/>
          </p:nvPr>
        </p:nvSpPr>
        <p:spPr>
          <a:xfrm>
            <a:off x="1053297" y="967311"/>
            <a:ext cx="10897404" cy="1049792"/>
          </a:xfrm>
          <a:prstGeom prst="rect">
            <a:avLst/>
          </a:prstGeom>
        </p:spPr>
        <p:txBody>
          <a:bodyPr vert="horz" lIns="91440" tIns="45720" rIns="91440" bIns="0" rtlCol="0" anchor="b" anchorCtr="0">
            <a:normAutofit/>
          </a:bodyPr>
          <a:lstStyle/>
          <a:p>
            <a:r>
              <a:rPr lang="en-US" noProof="0"/>
              <a:t>Klikk for å skrive inn tittel</a:t>
            </a:r>
          </a:p>
        </p:txBody>
      </p:sp>
      <p:sp>
        <p:nvSpPr>
          <p:cNvPr id="4" name="Date Placeholder 3"/>
          <p:cNvSpPr>
            <a:spLocks noGrp="1"/>
          </p:cNvSpPr>
          <p:nvPr>
            <p:ph type="dt" sz="half" idx="2"/>
          </p:nvPr>
        </p:nvSpPr>
        <p:spPr>
          <a:xfrm>
            <a:off x="1047750" y="6780107"/>
            <a:ext cx="2925723"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9024977" y="6780107"/>
            <a:ext cx="292572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9E63435-6B5A-E54A-908B-EF17B1CAC87D}" type="slidenum">
              <a:rPr lang="en-US" noProof="0" smtClean="0"/>
              <a:t>‹nr.›</a:t>
            </a:fld>
            <a:endParaRPr lang="en-US" noProof="0"/>
          </a:p>
        </p:txBody>
      </p:sp>
      <p:sp>
        <p:nvSpPr>
          <p:cNvPr id="10" name="Plassholder for tekst 9">
            <a:extLst>
              <a:ext uri="{FF2B5EF4-FFF2-40B4-BE49-F238E27FC236}">
                <a16:creationId xmlns:a16="http://schemas.microsoft.com/office/drawing/2014/main" id="{58BB58F1-C421-C944-9A4B-AB3E6C3961AC}"/>
              </a:ext>
            </a:extLst>
          </p:cNvPr>
          <p:cNvSpPr>
            <a:spLocks noGrp="1"/>
          </p:cNvSpPr>
          <p:nvPr>
            <p:ph type="body" idx="1"/>
          </p:nvPr>
        </p:nvSpPr>
        <p:spPr>
          <a:xfrm>
            <a:off x="1053296" y="3172384"/>
            <a:ext cx="10897404" cy="3421844"/>
          </a:xfrm>
          <a:prstGeom prst="rect">
            <a:avLst/>
          </a:prstGeom>
        </p:spPr>
        <p:txBody>
          <a:bodyPr vert="horz" lIns="91440" tIns="45720" rIns="91440" bIns="45720" rtlCol="0">
            <a:normAutofit/>
          </a:bodyPr>
          <a:lstStyle/>
          <a:p>
            <a:pPr lvl="0"/>
            <a:r>
              <a:rPr lang="en-US" noProof="0"/>
              <a:t>Klikk for å legge til tekst</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209489671"/>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 id="2147484058" r:id="rId21"/>
    <p:sldLayoutId id="2147484059" r:id="rId22"/>
    <p:sldLayoutId id="2147484060" r:id="rId23"/>
    <p:sldLayoutId id="2147484061" r:id="rId24"/>
    <p:sldLayoutId id="2147484062" r:id="rId25"/>
    <p:sldLayoutId id="2147484063" r:id="rId26"/>
  </p:sldLayoutIdLst>
  <p:hf sldNum="0" hdr="0" dt="0"/>
  <p:txStyles>
    <p:titleStyle>
      <a:lvl1pPr algn="l" defTabSz="975208" rtl="0" eaLnBrk="1" latinLnBrk="0" hangingPunct="1">
        <a:lnSpc>
          <a:spcPct val="90000"/>
        </a:lnSpc>
        <a:spcBef>
          <a:spcPct val="0"/>
        </a:spcBef>
        <a:buNone/>
        <a:defRPr sz="4726" b="1" i="0" kern="1200" spc="-30" baseline="0">
          <a:solidFill>
            <a:srgbClr val="58595B"/>
          </a:solidFill>
          <a:latin typeface="Calibri" panose="020F0502020204030204" pitchFamily="34" charset="0"/>
          <a:ea typeface="+mj-ea"/>
          <a:cs typeface="Calibri" panose="020F0502020204030204" pitchFamily="34" charset="0"/>
        </a:defRPr>
      </a:lvl1pPr>
    </p:titleStyle>
    <p:bodyStyle>
      <a:lvl1pPr marL="457200" marR="0" indent="-457200" algn="l" defTabSz="975208" rtl="0" eaLnBrk="1" fontAlgn="auto" latinLnBrk="0" hangingPunct="1">
        <a:lnSpc>
          <a:spcPct val="109000"/>
        </a:lnSpc>
        <a:spcBef>
          <a:spcPts val="0"/>
        </a:spcBef>
        <a:spcAft>
          <a:spcPts val="0"/>
        </a:spcAft>
        <a:buClrTx/>
        <a:buSzPct val="110000"/>
        <a:buFont typeface="Arial" panose="020B0604020202020204" pitchFamily="34" charset="0"/>
        <a:buChar char="•"/>
        <a:tabLst/>
        <a:defRPr lang="nb-NO" sz="2363" b="0" i="0" kern="1200" smtClean="0">
          <a:solidFill>
            <a:schemeClr val="tx1"/>
          </a:solidFill>
          <a:effectLst/>
          <a:latin typeface="Calibri Light" panose="020F0502020204030204" pitchFamily="34" charset="0"/>
          <a:ea typeface="+mn-ea"/>
          <a:cs typeface="Calibri Light" panose="020F0502020204030204" pitchFamily="34" charset="0"/>
        </a:defRPr>
      </a:lvl1pPr>
      <a:lvl2pPr marL="731406" indent="-243802" algn="l" defTabSz="975208" rtl="0" eaLnBrk="1" latinLnBrk="0" hangingPunct="1">
        <a:lnSpc>
          <a:spcPct val="110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2pPr>
      <a:lvl3pPr marL="1219010"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3pPr>
      <a:lvl4pPr marL="1706613"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4pPr>
      <a:lvl5pPr marL="2194217"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7">
          <p15:clr>
            <a:srgbClr val="5ACBF0"/>
          </p15:clr>
        </p15:guide>
        <p15:guide id="3" pos="660">
          <p15:clr>
            <a:srgbClr val="5ACBF0"/>
          </p15:clr>
        </p15:guide>
        <p15:guide id="4" pos="7528">
          <p15:clr>
            <a:srgbClr val="5ACBF0"/>
          </p15:clr>
        </p15:guide>
        <p15:guide id="6" orient="horz" pos="1272">
          <p15:clr>
            <a:srgbClr val="5ACBF0"/>
          </p15:clr>
        </p15:guide>
        <p15:guide id="7" orient="horz" pos="1996">
          <p15:clr>
            <a:srgbClr val="5ACBF0"/>
          </p15:clr>
        </p15:guide>
        <p15:guide id="8" pos="718">
          <p15:clr>
            <a:srgbClr val="5ACBF0"/>
          </p15:clr>
        </p15:guide>
        <p15:guide id="9" pos="7470">
          <p15:clr>
            <a:srgbClr val="5ACBF0"/>
          </p15:clr>
        </p15:guide>
        <p15:guide id="10" pos="2012">
          <p15:clr>
            <a:srgbClr val="C35EA4"/>
          </p15:clr>
        </p15:guide>
        <p15:guide id="11" pos="3557">
          <p15:clr>
            <a:srgbClr val="C35EA4"/>
          </p15:clr>
        </p15:guide>
        <p15:guide id="12" pos="5103">
          <p15:clr>
            <a:srgbClr val="C35EA4"/>
          </p15:clr>
        </p15:guide>
        <p15:guide id="13" pos="6648">
          <p15:clr>
            <a:srgbClr val="C35EA4"/>
          </p15:clr>
        </p15:guide>
        <p15:guide id="14" orient="horz" pos="3692">
          <p15:clr>
            <a:srgbClr val="C35EA4"/>
          </p15:clr>
        </p15:guide>
        <p15:guide id="15" orient="horz" pos="2984">
          <p15:clr>
            <a:srgbClr val="C35EA4"/>
          </p15:clr>
        </p15:guide>
        <p15:guide id="16" orient="horz" pos="3492">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opplinje">
            <a:extLst>
              <a:ext uri="{FF2B5EF4-FFF2-40B4-BE49-F238E27FC236}">
                <a16:creationId xmlns:a16="http://schemas.microsoft.com/office/drawing/2014/main" id="{39A86039-4F32-7B42-8888-FE22B9F38841}"/>
              </a:ext>
            </a:extLst>
          </p:cNvPr>
          <p:cNvSpPr/>
          <p:nvPr userDrawn="1"/>
        </p:nvSpPr>
        <p:spPr>
          <a:xfrm>
            <a:off x="0" y="0"/>
            <a:ext cx="13004800" cy="709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AECO logo hvit">
            <a:extLst>
              <a:ext uri="{FF2B5EF4-FFF2-40B4-BE49-F238E27FC236}">
                <a16:creationId xmlns:a16="http://schemas.microsoft.com/office/drawing/2014/main" id="{4127E36D-7D58-774B-B18B-E39B150B70F5}"/>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384457" y="23475"/>
            <a:ext cx="1858040" cy="633750"/>
          </a:xfrm>
          <a:prstGeom prst="rect">
            <a:avLst/>
          </a:prstGeom>
        </p:spPr>
      </p:pic>
      <p:sp>
        <p:nvSpPr>
          <p:cNvPr id="5" name="Footer Placeholder 4"/>
          <p:cNvSpPr>
            <a:spLocks noGrp="1"/>
          </p:cNvSpPr>
          <p:nvPr>
            <p:ph type="ftr" sz="quarter" idx="3"/>
          </p:nvPr>
        </p:nvSpPr>
        <p:spPr>
          <a:xfrm>
            <a:off x="1053296" y="173793"/>
            <a:ext cx="6774860" cy="389467"/>
          </a:xfrm>
          <a:prstGeom prst="rect">
            <a:avLst/>
          </a:prstGeom>
        </p:spPr>
        <p:txBody>
          <a:bodyPr vert="horz" lIns="91440" tIns="45720" rIns="91440" bIns="45720" rtlCol="0" anchor="ctr"/>
          <a:lstStyle>
            <a:lvl1pPr algn="l">
              <a:defRPr sz="1688" b="0" i="0" cap="all" spc="90" baseline="0">
                <a:solidFill>
                  <a:schemeClr val="bg1"/>
                </a:solidFill>
                <a:latin typeface="Calibri Light" panose="020F0502020204030204" pitchFamily="34" charset="0"/>
                <a:cs typeface="Calibri Light" panose="020F0502020204030204" pitchFamily="34" charset="0"/>
              </a:defRPr>
            </a:lvl1pPr>
          </a:lstStyle>
          <a:p>
            <a:r>
              <a:rPr lang="en-US" noProof="0"/>
              <a:t>Bunntekst (Sett inn &gt; Topptekst og bunntekst)</a:t>
            </a:r>
          </a:p>
        </p:txBody>
      </p:sp>
      <p:sp>
        <p:nvSpPr>
          <p:cNvPr id="2" name="Title Placeholder 1"/>
          <p:cNvSpPr>
            <a:spLocks noGrp="1"/>
          </p:cNvSpPr>
          <p:nvPr>
            <p:ph type="title"/>
          </p:nvPr>
        </p:nvSpPr>
        <p:spPr>
          <a:xfrm>
            <a:off x="1053297" y="967311"/>
            <a:ext cx="10897404" cy="1049792"/>
          </a:xfrm>
          <a:prstGeom prst="rect">
            <a:avLst/>
          </a:prstGeom>
        </p:spPr>
        <p:txBody>
          <a:bodyPr vert="horz" lIns="91440" tIns="45720" rIns="91440" bIns="0" rtlCol="0" anchor="b" anchorCtr="0">
            <a:normAutofit/>
          </a:bodyPr>
          <a:lstStyle/>
          <a:p>
            <a:r>
              <a:rPr lang="en-US" noProof="0"/>
              <a:t>Klikk for å skrive inn tittel</a:t>
            </a:r>
          </a:p>
        </p:txBody>
      </p:sp>
      <p:sp>
        <p:nvSpPr>
          <p:cNvPr id="4" name="Date Placeholder 3"/>
          <p:cNvSpPr>
            <a:spLocks noGrp="1"/>
          </p:cNvSpPr>
          <p:nvPr>
            <p:ph type="dt" sz="half" idx="2"/>
          </p:nvPr>
        </p:nvSpPr>
        <p:spPr>
          <a:xfrm>
            <a:off x="1047750" y="6780107"/>
            <a:ext cx="2925723"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9024977" y="6780107"/>
            <a:ext cx="292572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E9E63435-6B5A-E54A-908B-EF17B1CAC87D}" type="slidenum">
              <a:rPr lang="en-US" noProof="0" smtClean="0"/>
              <a:t>‹nr.›</a:t>
            </a:fld>
            <a:endParaRPr lang="en-US" noProof="0"/>
          </a:p>
        </p:txBody>
      </p:sp>
      <p:sp>
        <p:nvSpPr>
          <p:cNvPr id="10" name="Plassholder for tekst 9">
            <a:extLst>
              <a:ext uri="{FF2B5EF4-FFF2-40B4-BE49-F238E27FC236}">
                <a16:creationId xmlns:a16="http://schemas.microsoft.com/office/drawing/2014/main" id="{58BB58F1-C421-C944-9A4B-AB3E6C3961AC}"/>
              </a:ext>
            </a:extLst>
          </p:cNvPr>
          <p:cNvSpPr>
            <a:spLocks noGrp="1"/>
          </p:cNvSpPr>
          <p:nvPr>
            <p:ph type="body" idx="1"/>
          </p:nvPr>
        </p:nvSpPr>
        <p:spPr>
          <a:xfrm>
            <a:off x="1053296" y="3172384"/>
            <a:ext cx="10897404" cy="3421844"/>
          </a:xfrm>
          <a:prstGeom prst="rect">
            <a:avLst/>
          </a:prstGeom>
        </p:spPr>
        <p:txBody>
          <a:bodyPr vert="horz" lIns="91440" tIns="45720" rIns="91440" bIns="45720" rtlCol="0">
            <a:normAutofit/>
          </a:bodyPr>
          <a:lstStyle/>
          <a:p>
            <a:pPr lvl="0"/>
            <a:r>
              <a:rPr lang="en-US" noProof="0"/>
              <a:t>Klikk for å legge til tekst</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795313528"/>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 id="2147484086" r:id="rId19"/>
    <p:sldLayoutId id="2147484087" r:id="rId20"/>
    <p:sldLayoutId id="2147484088" r:id="rId21"/>
    <p:sldLayoutId id="2147484089" r:id="rId22"/>
    <p:sldLayoutId id="2147484090" r:id="rId23"/>
    <p:sldLayoutId id="2147484091" r:id="rId24"/>
    <p:sldLayoutId id="2147484092" r:id="rId25"/>
    <p:sldLayoutId id="2147484093" r:id="rId26"/>
  </p:sldLayoutIdLst>
  <p:hf sldNum="0" hdr="0" dt="0"/>
  <p:txStyles>
    <p:titleStyle>
      <a:lvl1pPr algn="l" defTabSz="975208" rtl="0" eaLnBrk="1" latinLnBrk="0" hangingPunct="1">
        <a:lnSpc>
          <a:spcPct val="90000"/>
        </a:lnSpc>
        <a:spcBef>
          <a:spcPct val="0"/>
        </a:spcBef>
        <a:buNone/>
        <a:defRPr sz="4726" b="1" i="0" kern="1200" spc="-30" baseline="0">
          <a:solidFill>
            <a:srgbClr val="58595B"/>
          </a:solidFill>
          <a:latin typeface="Calibri" panose="020F0502020204030204" pitchFamily="34" charset="0"/>
          <a:ea typeface="+mj-ea"/>
          <a:cs typeface="Calibri" panose="020F0502020204030204" pitchFamily="34" charset="0"/>
        </a:defRPr>
      </a:lvl1pPr>
    </p:titleStyle>
    <p:bodyStyle>
      <a:lvl1pPr marL="457200" marR="0" indent="-457200" algn="l" defTabSz="975208" rtl="0" eaLnBrk="1" fontAlgn="auto" latinLnBrk="0" hangingPunct="1">
        <a:lnSpc>
          <a:spcPct val="109000"/>
        </a:lnSpc>
        <a:spcBef>
          <a:spcPts val="0"/>
        </a:spcBef>
        <a:spcAft>
          <a:spcPts val="0"/>
        </a:spcAft>
        <a:buClrTx/>
        <a:buSzPct val="110000"/>
        <a:buFont typeface="Arial" panose="020B0604020202020204" pitchFamily="34" charset="0"/>
        <a:buChar char="•"/>
        <a:tabLst/>
        <a:defRPr lang="nb-NO" sz="2363" b="0" i="0" kern="1200" smtClean="0">
          <a:solidFill>
            <a:schemeClr val="tx1"/>
          </a:solidFill>
          <a:effectLst/>
          <a:latin typeface="Calibri Light" panose="020F0502020204030204" pitchFamily="34" charset="0"/>
          <a:ea typeface="+mn-ea"/>
          <a:cs typeface="Calibri Light" panose="020F0502020204030204" pitchFamily="34" charset="0"/>
        </a:defRPr>
      </a:lvl1pPr>
      <a:lvl2pPr marL="731406" indent="-243802" algn="l" defTabSz="975208" rtl="0" eaLnBrk="1" latinLnBrk="0" hangingPunct="1">
        <a:lnSpc>
          <a:spcPct val="110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2pPr>
      <a:lvl3pPr marL="1219010"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3pPr>
      <a:lvl4pPr marL="1706613"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4pPr>
      <a:lvl5pPr marL="2194217" indent="-243802" algn="l" defTabSz="975208" rtl="0" eaLnBrk="1" latinLnBrk="0" hangingPunct="1">
        <a:lnSpc>
          <a:spcPct val="109000"/>
        </a:lnSpc>
        <a:spcBef>
          <a:spcPts val="0"/>
        </a:spcBef>
        <a:buFont typeface="Arial" panose="020B0604020202020204" pitchFamily="34" charset="0"/>
        <a:buChar char="•"/>
        <a:defRPr sz="2363" b="0" i="0" kern="1200">
          <a:solidFill>
            <a:schemeClr val="tx1"/>
          </a:solidFill>
          <a:latin typeface="Calibri Light" panose="020F0502020204030204" pitchFamily="34" charset="0"/>
          <a:ea typeface="+mn-ea"/>
          <a:cs typeface="Calibri Light" panose="020F0502020204030204" pitchFamily="34" charset="0"/>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7">
          <p15:clr>
            <a:srgbClr val="5ACBF0"/>
          </p15:clr>
        </p15:guide>
        <p15:guide id="3" pos="660">
          <p15:clr>
            <a:srgbClr val="5ACBF0"/>
          </p15:clr>
        </p15:guide>
        <p15:guide id="4" pos="7528">
          <p15:clr>
            <a:srgbClr val="5ACBF0"/>
          </p15:clr>
        </p15:guide>
        <p15:guide id="6" orient="horz" pos="1272">
          <p15:clr>
            <a:srgbClr val="5ACBF0"/>
          </p15:clr>
        </p15:guide>
        <p15:guide id="7" orient="horz" pos="1996">
          <p15:clr>
            <a:srgbClr val="5ACBF0"/>
          </p15:clr>
        </p15:guide>
        <p15:guide id="8" pos="718">
          <p15:clr>
            <a:srgbClr val="5ACBF0"/>
          </p15:clr>
        </p15:guide>
        <p15:guide id="9" pos="7470">
          <p15:clr>
            <a:srgbClr val="5ACBF0"/>
          </p15:clr>
        </p15:guide>
        <p15:guide id="10" pos="2012">
          <p15:clr>
            <a:srgbClr val="C35EA4"/>
          </p15:clr>
        </p15:guide>
        <p15:guide id="11" pos="3557">
          <p15:clr>
            <a:srgbClr val="C35EA4"/>
          </p15:clr>
        </p15:guide>
        <p15:guide id="12" pos="5103">
          <p15:clr>
            <a:srgbClr val="C35EA4"/>
          </p15:clr>
        </p15:guide>
        <p15:guide id="13" pos="6648">
          <p15:clr>
            <a:srgbClr val="C35EA4"/>
          </p15:clr>
        </p15:guide>
        <p15:guide id="14" orient="horz" pos="3692">
          <p15:clr>
            <a:srgbClr val="C35EA4"/>
          </p15:clr>
        </p15:guide>
        <p15:guide id="15" orient="horz" pos="2984">
          <p15:clr>
            <a:srgbClr val="C35EA4"/>
          </p15:clr>
        </p15:guide>
        <p15:guide id="16" orient="horz" pos="3492">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94.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8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ssholder for bilde 16">
            <a:extLst>
              <a:ext uri="{FF2B5EF4-FFF2-40B4-BE49-F238E27FC236}">
                <a16:creationId xmlns:a16="http://schemas.microsoft.com/office/drawing/2014/main" id="{2C189495-A7B2-48F0-A229-AE03B39167E6}"/>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a:stretch/>
        </p:blipFill>
        <p:spPr>
          <a:xfrm>
            <a:off x="5320" y="709613"/>
            <a:ext cx="12997893" cy="6605587"/>
          </a:xfrm>
        </p:spPr>
      </p:pic>
      <p:sp>
        <p:nvSpPr>
          <p:cNvPr id="4" name="Tittel 3">
            <a:extLst>
              <a:ext uri="{FF2B5EF4-FFF2-40B4-BE49-F238E27FC236}">
                <a16:creationId xmlns:a16="http://schemas.microsoft.com/office/drawing/2014/main" id="{3D8C1905-1BCB-D14B-827C-DF8AD791D6CE}"/>
              </a:ext>
            </a:extLst>
          </p:cNvPr>
          <p:cNvSpPr>
            <a:spLocks noGrp="1"/>
          </p:cNvSpPr>
          <p:nvPr>
            <p:ph type="ctrTitle"/>
          </p:nvPr>
        </p:nvSpPr>
        <p:spPr>
          <a:xfrm>
            <a:off x="1146411" y="4369267"/>
            <a:ext cx="10712213" cy="2945931"/>
          </a:xfrm>
        </p:spPr>
        <p:txBody>
          <a:bodyPr/>
          <a:lstStyle/>
          <a:p>
            <a:r>
              <a:rPr lang="en-US" sz="4000" dirty="0"/>
              <a:t>Association of Arctic Expedition Cruise Operators</a:t>
            </a:r>
          </a:p>
        </p:txBody>
      </p:sp>
      <p:sp>
        <p:nvSpPr>
          <p:cNvPr id="5" name="Undertittel 4">
            <a:extLst>
              <a:ext uri="{FF2B5EF4-FFF2-40B4-BE49-F238E27FC236}">
                <a16:creationId xmlns:a16="http://schemas.microsoft.com/office/drawing/2014/main" id="{F5E5F0A9-27FB-DD4D-A591-8D22E0FC462A}"/>
              </a:ext>
            </a:extLst>
          </p:cNvPr>
          <p:cNvSpPr>
            <a:spLocks noGrp="1"/>
          </p:cNvSpPr>
          <p:nvPr>
            <p:ph type="subTitle" idx="1"/>
          </p:nvPr>
        </p:nvSpPr>
        <p:spPr>
          <a:xfrm>
            <a:off x="1625402" y="5705855"/>
            <a:ext cx="9752410" cy="764587"/>
          </a:xfrm>
        </p:spPr>
        <p:txBody>
          <a:bodyPr/>
          <a:lstStyle/>
          <a:p>
            <a:r>
              <a:rPr lang="en-US" sz="3600" b="1" dirty="0"/>
              <a:t>Supporting an HFO ban in the Arctic</a:t>
            </a:r>
          </a:p>
        </p:txBody>
      </p:sp>
      <p:sp>
        <p:nvSpPr>
          <p:cNvPr id="8" name="Plassholder for tekst 7">
            <a:extLst>
              <a:ext uri="{FF2B5EF4-FFF2-40B4-BE49-F238E27FC236}">
                <a16:creationId xmlns:a16="http://schemas.microsoft.com/office/drawing/2014/main" id="{72CDF564-69AD-2144-AC22-9432738E0396}"/>
              </a:ext>
            </a:extLst>
          </p:cNvPr>
          <p:cNvSpPr>
            <a:spLocks noGrp="1"/>
          </p:cNvSpPr>
          <p:nvPr>
            <p:ph type="body" sz="quarter" idx="14"/>
          </p:nvPr>
        </p:nvSpPr>
        <p:spPr/>
        <p:txBody>
          <a:bodyPr/>
          <a:lstStyle/>
          <a:p>
            <a:r>
              <a:rPr lang="en-US"/>
              <a:t>aeco.no</a:t>
            </a:r>
          </a:p>
        </p:txBody>
      </p:sp>
      <p:sp>
        <p:nvSpPr>
          <p:cNvPr id="7" name="Plassholder for tekst 6">
            <a:extLst>
              <a:ext uri="{FF2B5EF4-FFF2-40B4-BE49-F238E27FC236}">
                <a16:creationId xmlns:a16="http://schemas.microsoft.com/office/drawing/2014/main" id="{437BEEB5-B6D5-5B42-A660-B8318DE88ADF}"/>
              </a:ext>
            </a:extLst>
          </p:cNvPr>
          <p:cNvSpPr>
            <a:spLocks noGrp="1"/>
          </p:cNvSpPr>
          <p:nvPr>
            <p:ph type="body" sz="quarter" idx="13"/>
          </p:nvPr>
        </p:nvSpPr>
        <p:spPr/>
        <p:txBody>
          <a:bodyPr/>
          <a:lstStyle/>
          <a:p>
            <a:r>
              <a:rPr lang="nb-NO" dirty="0"/>
              <a:t>Troels Jacobsen</a:t>
            </a:r>
            <a:endParaRPr lang="en-US" dirty="0"/>
          </a:p>
        </p:txBody>
      </p:sp>
      <p:sp>
        <p:nvSpPr>
          <p:cNvPr id="9" name="Plassholder for bunntekst 8">
            <a:extLst>
              <a:ext uri="{FF2B5EF4-FFF2-40B4-BE49-F238E27FC236}">
                <a16:creationId xmlns:a16="http://schemas.microsoft.com/office/drawing/2014/main" id="{E3A529A2-CA72-AF42-A1AC-1CE1013B48DF}"/>
              </a:ext>
            </a:extLst>
          </p:cNvPr>
          <p:cNvSpPr>
            <a:spLocks noGrp="1"/>
          </p:cNvSpPr>
          <p:nvPr>
            <p:ph type="ftr" sz="quarter" idx="16"/>
          </p:nvPr>
        </p:nvSpPr>
        <p:spPr/>
        <p:txBody>
          <a:bodyPr/>
          <a:lstStyle/>
          <a:p>
            <a:r>
              <a:rPr lang="nb-NO" dirty="0"/>
              <a:t>The Clean Arctic Alliance</a:t>
            </a:r>
            <a:endParaRPr lang="en-US" dirty="0"/>
          </a:p>
        </p:txBody>
      </p:sp>
    </p:spTree>
    <p:extLst>
      <p:ext uri="{BB962C8B-B14F-4D97-AF65-F5344CB8AC3E}">
        <p14:creationId xmlns:p14="http://schemas.microsoft.com/office/powerpoint/2010/main" val="2032379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BDEC4051-F6E9-7049-85E3-DDA3112EBF7F}"/>
              </a:ext>
            </a:extLst>
          </p:cNvPr>
          <p:cNvSpPr>
            <a:spLocks noGrp="1"/>
          </p:cNvSpPr>
          <p:nvPr>
            <p:ph type="body" sz="quarter" idx="10"/>
          </p:nvPr>
        </p:nvSpPr>
        <p:spPr/>
        <p:txBody>
          <a:bodyPr/>
          <a:lstStyle/>
          <a:p>
            <a:r>
              <a:rPr lang="nb-NO" dirty="0" err="1"/>
              <a:t>www.aeco.no</a:t>
            </a:r>
            <a:endParaRPr lang="nb-NO" dirty="0"/>
          </a:p>
        </p:txBody>
      </p:sp>
      <p:sp>
        <p:nvSpPr>
          <p:cNvPr id="6" name="Plassholder for tekst 5">
            <a:extLst>
              <a:ext uri="{FF2B5EF4-FFF2-40B4-BE49-F238E27FC236}">
                <a16:creationId xmlns:a16="http://schemas.microsoft.com/office/drawing/2014/main" id="{E7C98D5F-950E-4043-A2C3-32BCCEDBBC0D}"/>
              </a:ext>
            </a:extLst>
          </p:cNvPr>
          <p:cNvSpPr>
            <a:spLocks noGrp="1"/>
          </p:cNvSpPr>
          <p:nvPr>
            <p:ph type="body" sz="quarter" idx="11"/>
          </p:nvPr>
        </p:nvSpPr>
        <p:spPr/>
        <p:txBody>
          <a:bodyPr/>
          <a:lstStyle/>
          <a:p>
            <a:r>
              <a:rPr lang="nb-NO" dirty="0"/>
              <a:t>@</a:t>
            </a:r>
            <a:r>
              <a:rPr lang="nb-NO" dirty="0" err="1"/>
              <a:t>ArcticCruiseOperators</a:t>
            </a:r>
            <a:endParaRPr lang="nb-NO" dirty="0"/>
          </a:p>
        </p:txBody>
      </p:sp>
      <p:sp>
        <p:nvSpPr>
          <p:cNvPr id="8" name="Plassholder for tekst 7">
            <a:extLst>
              <a:ext uri="{FF2B5EF4-FFF2-40B4-BE49-F238E27FC236}">
                <a16:creationId xmlns:a16="http://schemas.microsoft.com/office/drawing/2014/main" id="{9516A540-A41E-AF40-AE44-B6282218E003}"/>
              </a:ext>
            </a:extLst>
          </p:cNvPr>
          <p:cNvSpPr>
            <a:spLocks noGrp="1"/>
          </p:cNvSpPr>
          <p:nvPr>
            <p:ph type="body" sz="quarter" idx="13"/>
          </p:nvPr>
        </p:nvSpPr>
        <p:spPr/>
        <p:txBody>
          <a:bodyPr/>
          <a:lstStyle/>
          <a:p>
            <a:r>
              <a:rPr lang="nb-NO" dirty="0"/>
              <a:t>@</a:t>
            </a:r>
            <a:r>
              <a:rPr lang="nb-NO" dirty="0" err="1"/>
              <a:t>ArcticCruiseOp</a:t>
            </a:r>
            <a:endParaRPr lang="nb-NO" dirty="0"/>
          </a:p>
        </p:txBody>
      </p:sp>
      <p:pic>
        <p:nvPicPr>
          <p:cNvPr id="25" name="Plassholder for bilde 24" descr="Et bilde som inneholder vann, utendørs, fugl, dyr&#10;&#10;Beskrivelse som er generert med svært høy visshet">
            <a:extLst>
              <a:ext uri="{FF2B5EF4-FFF2-40B4-BE49-F238E27FC236}">
                <a16:creationId xmlns:a16="http://schemas.microsoft.com/office/drawing/2014/main" id="{3865A9F0-BC9E-4FA3-AC46-250E35CE8E3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807" b="7807"/>
          <a:stretch>
            <a:fillRect/>
          </a:stretch>
        </p:blipFill>
        <p:spPr/>
      </p:pic>
    </p:spTree>
    <p:extLst>
      <p:ext uri="{BB962C8B-B14F-4D97-AF65-F5344CB8AC3E}">
        <p14:creationId xmlns:p14="http://schemas.microsoft.com/office/powerpoint/2010/main" val="3930664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3" name="Bilde 3">
            <a:extLst>
              <a:ext uri="{FF2B5EF4-FFF2-40B4-BE49-F238E27FC236}">
                <a16:creationId xmlns:a16="http://schemas.microsoft.com/office/drawing/2014/main" id="{F361812C-39AA-4A92-91E4-9A13907EA2D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38422" y="701315"/>
            <a:ext cx="2598950" cy="174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Bilde 17" descr="POLARIS 1 (20).JPG">
            <a:extLst>
              <a:ext uri="{FF2B5EF4-FFF2-40B4-BE49-F238E27FC236}">
                <a16:creationId xmlns:a16="http://schemas.microsoft.com/office/drawing/2014/main" id="{354F5CEE-3847-42DC-95AD-544B972E12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0662874" y="3969137"/>
            <a:ext cx="2322970" cy="168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Bilde 16" descr="Noorderlicht © Remy Marion, Oceanwide Expeditions.jpg">
            <a:extLst>
              <a:ext uri="{FF2B5EF4-FFF2-40B4-BE49-F238E27FC236}">
                <a16:creationId xmlns:a16="http://schemas.microsoft.com/office/drawing/2014/main" id="{5010A0C7-97BF-47F8-9EBA-D622C1B66BF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70697" y="4002998"/>
            <a:ext cx="2598950" cy="166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Bilde 14" descr="EX0295.jpg">
            <a:extLst>
              <a:ext uri="{FF2B5EF4-FFF2-40B4-BE49-F238E27FC236}">
                <a16:creationId xmlns:a16="http://schemas.microsoft.com/office/drawing/2014/main" id="{6770DA69-774C-4091-970E-E5C0ED31B6B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10372" y="4040246"/>
            <a:ext cx="2458421" cy="161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Bilde 2">
            <a:extLst>
              <a:ext uri="{FF2B5EF4-FFF2-40B4-BE49-F238E27FC236}">
                <a16:creationId xmlns:a16="http://schemas.microsoft.com/office/drawing/2014/main" id="{43E203BF-0756-4261-BAEB-CD6D75FD60E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18839" y="801296"/>
            <a:ext cx="2468579" cy="163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Bilde 4">
            <a:extLst>
              <a:ext uri="{FF2B5EF4-FFF2-40B4-BE49-F238E27FC236}">
                <a16:creationId xmlns:a16="http://schemas.microsoft.com/office/drawing/2014/main" id="{784A362D-0802-49D2-AA87-5ABB4259F1B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10678112" y="709973"/>
            <a:ext cx="2324308" cy="17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Bilde 11">
            <a:extLst>
              <a:ext uri="{FF2B5EF4-FFF2-40B4-BE49-F238E27FC236}">
                <a16:creationId xmlns:a16="http://schemas.microsoft.com/office/drawing/2014/main" id="{E40A47C1-C005-41FE-941B-F995258FE230}"/>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214613" y="2435164"/>
            <a:ext cx="2455034" cy="161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Bilde 14">
            <a:extLst>
              <a:ext uri="{FF2B5EF4-FFF2-40B4-BE49-F238E27FC236}">
                <a16:creationId xmlns:a16="http://schemas.microsoft.com/office/drawing/2014/main" id="{7C4C444C-7AAC-4AC2-96DC-B538BD92CEC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10666260" y="2416538"/>
            <a:ext cx="2322970" cy="164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Bilde 16">
            <a:extLst>
              <a:ext uri="{FF2B5EF4-FFF2-40B4-BE49-F238E27FC236}">
                <a16:creationId xmlns:a16="http://schemas.microsoft.com/office/drawing/2014/main" id="{EA305159-1ABA-4256-BC84-6724A8D25BD8}"/>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812066" y="2436855"/>
            <a:ext cx="2438102" cy="16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Bilde 19">
            <a:extLst>
              <a:ext uri="{FF2B5EF4-FFF2-40B4-BE49-F238E27FC236}">
                <a16:creationId xmlns:a16="http://schemas.microsoft.com/office/drawing/2014/main" id="{2C07F71F-6690-41A3-B4DD-D255DB3FE3C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bwMode="auto">
          <a:xfrm>
            <a:off x="5687515" y="5623321"/>
            <a:ext cx="2571119" cy="169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Bilde 20">
            <a:extLst>
              <a:ext uri="{FF2B5EF4-FFF2-40B4-BE49-F238E27FC236}">
                <a16:creationId xmlns:a16="http://schemas.microsoft.com/office/drawing/2014/main" id="{93699409-0868-4CE5-B301-37976ED69BC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250168" y="5670729"/>
            <a:ext cx="2527839" cy="164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Bilde 21">
            <a:extLst>
              <a:ext uri="{FF2B5EF4-FFF2-40B4-BE49-F238E27FC236}">
                <a16:creationId xmlns:a16="http://schemas.microsoft.com/office/drawing/2014/main" id="{F3BB878B-4214-486A-9648-2D4434B128F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bwMode="auto">
          <a:xfrm>
            <a:off x="10662874" y="5591152"/>
            <a:ext cx="2339547" cy="17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gebenet trekant 5">
            <a:extLst>
              <a:ext uri="{FF2B5EF4-FFF2-40B4-BE49-F238E27FC236}">
                <a16:creationId xmlns:a16="http://schemas.microsoft.com/office/drawing/2014/main" id="{8861C773-EF2F-420A-B06E-247B11755172}"/>
              </a:ext>
            </a:extLst>
          </p:cNvPr>
          <p:cNvSpPr/>
          <p:nvPr/>
        </p:nvSpPr>
        <p:spPr>
          <a:xfrm flipV="1">
            <a:off x="403090" y="701626"/>
            <a:ext cx="9096606" cy="6753291"/>
          </a:xfrm>
          <a:prstGeom prst="triangle">
            <a:avLst>
              <a:gd name="adj" fmla="val 5825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208">
              <a:defRPr/>
            </a:pPr>
            <a:endParaRPr lang="da-DK" sz="1800">
              <a:solidFill>
                <a:srgbClr val="FFFFFF"/>
              </a:solidFill>
              <a:latin typeface="Calibri"/>
            </a:endParaRPr>
          </a:p>
        </p:txBody>
      </p:sp>
      <p:sp>
        <p:nvSpPr>
          <p:cNvPr id="8" name="Plassholder for innhold 1">
            <a:extLst>
              <a:ext uri="{FF2B5EF4-FFF2-40B4-BE49-F238E27FC236}">
                <a16:creationId xmlns:a16="http://schemas.microsoft.com/office/drawing/2014/main" id="{A7FB78C9-3028-42C2-A66A-FCA9933E46F3}"/>
              </a:ext>
            </a:extLst>
          </p:cNvPr>
          <p:cNvSpPr>
            <a:spLocks noGrp="1"/>
          </p:cNvSpPr>
          <p:nvPr>
            <p:ph type="body" sz="quarter" idx="13"/>
          </p:nvPr>
        </p:nvSpPr>
        <p:spPr>
          <a:xfrm>
            <a:off x="601745" y="1085088"/>
            <a:ext cx="3750800" cy="783358"/>
          </a:xfrm>
        </p:spPr>
        <p:txBody>
          <a:bodyPr>
            <a:noAutofit/>
          </a:bodyPr>
          <a:lstStyle/>
          <a:p>
            <a:r>
              <a:rPr lang="en-CA" sz="4400" b="1" dirty="0">
                <a:solidFill>
                  <a:schemeClr val="tx1">
                    <a:lumMod val="50000"/>
                  </a:schemeClr>
                </a:solidFill>
                <a:latin typeface="+mn-lt"/>
                <a:cs typeface="Calibri Light" panose="020F0302020204030204" pitchFamily="34" charset="0"/>
              </a:rPr>
              <a:t>Who are we?</a:t>
            </a:r>
            <a:endParaRPr lang="en-US" sz="4400" b="1" dirty="0">
              <a:solidFill>
                <a:schemeClr val="tx1">
                  <a:lumMod val="50000"/>
                </a:schemeClr>
              </a:solidFill>
              <a:latin typeface="+mn-lt"/>
              <a:cs typeface="Calibri Light" panose="020F0302020204030204" pitchFamily="34" charset="0"/>
            </a:endParaRPr>
          </a:p>
        </p:txBody>
      </p:sp>
      <p:sp>
        <p:nvSpPr>
          <p:cNvPr id="17" name="Plassholder for tekst 11">
            <a:extLst>
              <a:ext uri="{FF2B5EF4-FFF2-40B4-BE49-F238E27FC236}">
                <a16:creationId xmlns:a16="http://schemas.microsoft.com/office/drawing/2014/main" id="{5D6C7DD8-7367-454C-A76B-D7BA8C08D3DD}"/>
              </a:ext>
            </a:extLst>
          </p:cNvPr>
          <p:cNvSpPr txBox="1">
            <a:spLocks/>
          </p:cNvSpPr>
          <p:nvPr/>
        </p:nvSpPr>
        <p:spPr>
          <a:xfrm>
            <a:off x="601744" y="2080510"/>
            <a:ext cx="5388455" cy="4271018"/>
          </a:xfrm>
          <a:prstGeom prst="rect">
            <a:avLst/>
          </a:prstGeom>
        </p:spPr>
        <p:txBody>
          <a:bodyPr vert="horz" lIns="97524" tIns="48762" rIns="97524" bIns="48762" rtlCol="0">
            <a:normAutofit/>
          </a:bodyPr>
          <a:lstStyle>
            <a:lvl1pPr marL="0" marR="0" indent="0" algn="l" defTabSz="914258" rtl="0" eaLnBrk="1" fontAlgn="auto" latinLnBrk="0" hangingPunct="1">
              <a:lnSpc>
                <a:spcPct val="109000"/>
              </a:lnSpc>
              <a:spcBef>
                <a:spcPts val="0"/>
              </a:spcBef>
              <a:spcAft>
                <a:spcPts val="0"/>
              </a:spcAft>
              <a:buClrTx/>
              <a:buSzPct val="110000"/>
              <a:buFont typeface="Arial" panose="020B0604020202020204" pitchFamily="34" charset="0"/>
              <a:buNone/>
              <a:tabLst/>
              <a:defRPr lang="nb-NO" sz="2215" b="0" i="0" kern="1200">
                <a:solidFill>
                  <a:schemeClr val="tx1"/>
                </a:solidFill>
                <a:effectLst/>
                <a:latin typeface="Calibri Light" panose="020F0502020204030204" pitchFamily="34" charset="0"/>
                <a:ea typeface="+mn-ea"/>
                <a:cs typeface="Calibri Light" panose="020F0502020204030204" pitchFamily="34" charset="0"/>
              </a:defRPr>
            </a:lvl1pPr>
            <a:lvl2pPr marL="457129" indent="0" algn="l" defTabSz="914258" rtl="0" eaLnBrk="1" latinLnBrk="0" hangingPunct="1">
              <a:lnSpc>
                <a:spcPct val="110000"/>
              </a:lnSpc>
              <a:spcBef>
                <a:spcPts val="0"/>
              </a:spcBef>
              <a:buFont typeface="Arial" panose="020B0604020202020204" pitchFamily="34" charset="0"/>
              <a:buNone/>
              <a:defRPr sz="2215" b="0" i="0" kern="1200">
                <a:solidFill>
                  <a:schemeClr val="tx1"/>
                </a:solidFill>
                <a:latin typeface="Calibri Light" panose="020F0502020204030204" pitchFamily="34" charset="0"/>
                <a:ea typeface="+mn-ea"/>
                <a:cs typeface="Calibri Light" panose="020F0502020204030204" pitchFamily="34" charset="0"/>
              </a:defRPr>
            </a:lvl2pPr>
            <a:lvl3pPr marL="914258" indent="0" algn="l" defTabSz="914258" rtl="0" eaLnBrk="1" latinLnBrk="0" hangingPunct="1">
              <a:lnSpc>
                <a:spcPct val="109000"/>
              </a:lnSpc>
              <a:spcBef>
                <a:spcPts val="0"/>
              </a:spcBef>
              <a:buFont typeface="Arial" panose="020B0604020202020204" pitchFamily="34" charset="0"/>
              <a:buNone/>
              <a:defRPr sz="2215" b="0" i="0" kern="1200">
                <a:solidFill>
                  <a:schemeClr val="tx1"/>
                </a:solidFill>
                <a:latin typeface="Calibri Light" panose="020F0502020204030204" pitchFamily="34" charset="0"/>
                <a:ea typeface="+mn-ea"/>
                <a:cs typeface="Calibri Light" panose="020F0502020204030204" pitchFamily="34" charset="0"/>
              </a:defRPr>
            </a:lvl3pPr>
            <a:lvl4pPr marL="1371385" indent="0" algn="l" defTabSz="914258" rtl="0" eaLnBrk="1" latinLnBrk="0" hangingPunct="1">
              <a:lnSpc>
                <a:spcPct val="109000"/>
              </a:lnSpc>
              <a:spcBef>
                <a:spcPts val="0"/>
              </a:spcBef>
              <a:buFont typeface="Arial" panose="020B0604020202020204" pitchFamily="34" charset="0"/>
              <a:buNone/>
              <a:defRPr sz="2215" b="0" i="0" kern="1200">
                <a:solidFill>
                  <a:schemeClr val="tx1"/>
                </a:solidFill>
                <a:latin typeface="Calibri Light" panose="020F0502020204030204" pitchFamily="34" charset="0"/>
                <a:ea typeface="+mn-ea"/>
                <a:cs typeface="Calibri Light" panose="020F0502020204030204" pitchFamily="34" charset="0"/>
              </a:defRPr>
            </a:lvl4pPr>
            <a:lvl5pPr marL="1828514" indent="0" algn="l" defTabSz="914258" rtl="0" eaLnBrk="1" latinLnBrk="0" hangingPunct="1">
              <a:lnSpc>
                <a:spcPct val="109000"/>
              </a:lnSpc>
              <a:spcBef>
                <a:spcPts val="0"/>
              </a:spcBef>
              <a:buFont typeface="Arial" panose="020B0604020202020204" pitchFamily="34" charset="0"/>
              <a:buNone/>
              <a:defRPr sz="2215" b="0" i="0" kern="1200">
                <a:solidFill>
                  <a:schemeClr val="tx1"/>
                </a:solidFill>
                <a:latin typeface="Calibri Light" panose="020F0502020204030204" pitchFamily="34" charset="0"/>
                <a:ea typeface="+mn-ea"/>
                <a:cs typeface="Calibri Light" panose="020F0502020204030204" pitchFamily="34" charset="0"/>
              </a:defRPr>
            </a:lvl5pPr>
            <a:lvl6pPr marL="2514207" indent="-228564" algn="l" defTabSz="9142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6" indent="-228564" algn="l" defTabSz="9142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65" indent="-228564" algn="l" defTabSz="9142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93" indent="-228564" algn="l" defTabSz="9142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47" indent="-342847">
              <a:spcBef>
                <a:spcPts val="600"/>
              </a:spcBef>
              <a:spcAft>
                <a:spcPts val="600"/>
              </a:spcAft>
              <a:buFont typeface="Arial" panose="020B0604020202020204" pitchFamily="34" charset="0"/>
              <a:buChar char="•"/>
            </a:pPr>
            <a:r>
              <a:rPr lang="en-CA" altLang="da-DK" sz="2200" dirty="0">
                <a:latin typeface="+mn-lt"/>
                <a:cs typeface="Calibri Light" panose="020F0302020204030204" pitchFamily="34" charset="0"/>
              </a:rPr>
              <a:t>76 international members </a:t>
            </a:r>
          </a:p>
          <a:p>
            <a:pPr marL="799976" lvl="1" indent="-342847">
              <a:spcBef>
                <a:spcPts val="600"/>
              </a:spcBef>
              <a:spcAft>
                <a:spcPts val="600"/>
              </a:spcAft>
              <a:buFont typeface="Arial" panose="020B0604020202020204" pitchFamily="34" charset="0"/>
              <a:buChar char="•"/>
            </a:pPr>
            <a:r>
              <a:rPr lang="en-CA" altLang="da-DK" sz="2200" dirty="0">
                <a:latin typeface="+mn-lt"/>
                <a:cs typeface="Calibri Light" panose="020F0302020204030204" pitchFamily="34" charset="0"/>
              </a:rPr>
              <a:t>41 operating vessels (2019)</a:t>
            </a:r>
          </a:p>
          <a:p>
            <a:pPr marL="799976" lvl="1" indent="-342847">
              <a:spcBef>
                <a:spcPts val="600"/>
              </a:spcBef>
              <a:spcAft>
                <a:spcPts val="600"/>
              </a:spcAft>
              <a:buFont typeface="Arial" panose="020B0604020202020204" pitchFamily="34" charset="0"/>
              <a:buChar char="•"/>
            </a:pPr>
            <a:r>
              <a:rPr lang="en-CA" altLang="da-DK" sz="2200" dirty="0">
                <a:latin typeface="+mn-lt"/>
                <a:cs typeface="Calibri Light" panose="020F0302020204030204" pitchFamily="34" charset="0"/>
              </a:rPr>
              <a:t>30 new vessels in the next 5 years</a:t>
            </a:r>
          </a:p>
          <a:p>
            <a:pPr marL="342847" indent="-342847">
              <a:spcBef>
                <a:spcPts val="600"/>
              </a:spcBef>
              <a:spcAft>
                <a:spcPts val="600"/>
              </a:spcAft>
              <a:buFont typeface="Arial" panose="020B0604020202020204" pitchFamily="34" charset="0"/>
              <a:buChar char="•"/>
            </a:pPr>
            <a:r>
              <a:rPr lang="en-US" altLang="da-DK" sz="2200" dirty="0">
                <a:latin typeface="+mn-lt"/>
                <a:cs typeface="Calibri Light" panose="020F0302020204030204" pitchFamily="34" charset="0"/>
              </a:rPr>
              <a:t>Ensure environmentally friendly, responsible and safe cruise tourism in the Arctic</a:t>
            </a:r>
          </a:p>
          <a:p>
            <a:pPr marL="342847" indent="-342847">
              <a:spcBef>
                <a:spcPts val="600"/>
              </a:spcBef>
              <a:spcAft>
                <a:spcPts val="600"/>
              </a:spcAft>
              <a:buFont typeface="Arial" panose="020B0604020202020204" pitchFamily="34" charset="0"/>
              <a:buChar char="•"/>
            </a:pPr>
            <a:r>
              <a:rPr lang="en-US" altLang="da-DK" sz="2200" dirty="0">
                <a:latin typeface="+mn-lt"/>
                <a:cs typeface="Calibri Light" panose="020F0302020204030204" pitchFamily="34" charset="0"/>
              </a:rPr>
              <a:t>Advocate for the expedition cruise industry and AECO’s members’ interests</a:t>
            </a:r>
          </a:p>
          <a:p>
            <a:endParaRPr lang="en-US" altLang="da-DK" sz="2200" dirty="0">
              <a:latin typeface="+mn-lt"/>
              <a:cs typeface="Calibri Light" panose="020F0302020204030204" pitchFamily="34" charset="0"/>
            </a:endParaRPr>
          </a:p>
          <a:p>
            <a:endParaRPr lang="en-US" sz="2200" dirty="0">
              <a:latin typeface="+mn-lt"/>
              <a:cs typeface="Calibri Light" panose="020F0302020204030204" pitchFamily="34" charset="0"/>
            </a:endParaRPr>
          </a:p>
        </p:txBody>
      </p:sp>
      <p:sp>
        <p:nvSpPr>
          <p:cNvPr id="18" name="Footer Placeholder 4">
            <a:extLst>
              <a:ext uri="{FF2B5EF4-FFF2-40B4-BE49-F238E27FC236}">
                <a16:creationId xmlns:a16="http://schemas.microsoft.com/office/drawing/2014/main" id="{49645A5E-7F2C-4CB4-AE30-BF737796F063}"/>
              </a:ext>
            </a:extLst>
          </p:cNvPr>
          <p:cNvSpPr>
            <a:spLocks noGrp="1"/>
          </p:cNvSpPr>
          <p:nvPr>
            <p:ph type="ftr" sz="quarter" idx="15"/>
          </p:nvPr>
        </p:nvSpPr>
        <p:spPr>
          <a:xfrm>
            <a:off x="1053296" y="174220"/>
            <a:ext cx="6774859" cy="389419"/>
          </a:xfrm>
        </p:spPr>
        <p:txBody>
          <a:bodyPr/>
          <a:lstStyle/>
          <a:p>
            <a:r>
              <a:rPr lang="nb-NO" dirty="0"/>
              <a:t>The Clean Arctic Alliance</a:t>
            </a:r>
            <a:endParaRPr lang="en-US" dirty="0"/>
          </a:p>
        </p:txBody>
      </p:sp>
    </p:spTree>
    <p:extLst>
      <p:ext uri="{BB962C8B-B14F-4D97-AF65-F5344CB8AC3E}">
        <p14:creationId xmlns:p14="http://schemas.microsoft.com/office/powerpoint/2010/main" val="16988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C0A5E9-80D2-470B-87B9-BD580C8B9238}"/>
              </a:ext>
            </a:extLst>
          </p:cNvPr>
          <p:cNvSpPr>
            <a:spLocks noGrp="1"/>
          </p:cNvSpPr>
          <p:nvPr>
            <p:ph type="ftr" sz="quarter" idx="10"/>
          </p:nvPr>
        </p:nvSpPr>
        <p:spPr/>
        <p:txBody>
          <a:bodyPr/>
          <a:lstStyle/>
          <a:p>
            <a:r>
              <a:rPr lang="nb-NO" dirty="0"/>
              <a:t>The Clean Arctic Alliance</a:t>
            </a:r>
            <a:endParaRPr lang="en-US" dirty="0"/>
          </a:p>
        </p:txBody>
      </p:sp>
      <p:graphicFrame>
        <p:nvGraphicFramePr>
          <p:cNvPr id="4" name="Diagram 3">
            <a:extLst>
              <a:ext uri="{FF2B5EF4-FFF2-40B4-BE49-F238E27FC236}">
                <a16:creationId xmlns:a16="http://schemas.microsoft.com/office/drawing/2014/main" id="{CCCCA911-D7C8-48D8-B1D3-8014AFE3540C}"/>
              </a:ext>
            </a:extLst>
          </p:cNvPr>
          <p:cNvGraphicFramePr>
            <a:graphicFrameLocks/>
          </p:cNvGraphicFramePr>
          <p:nvPr/>
        </p:nvGraphicFramePr>
        <p:xfrm>
          <a:off x="195943" y="881743"/>
          <a:ext cx="12540343" cy="62596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970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E322C134-CCDE-4C9F-8A45-EB383093329C}"/>
              </a:ext>
            </a:extLst>
          </p:cNvPr>
          <p:cNvSpPr>
            <a:spLocks noGrp="1"/>
          </p:cNvSpPr>
          <p:nvPr>
            <p:ph type="ftr" sz="quarter" idx="10"/>
          </p:nvPr>
        </p:nvSpPr>
        <p:spPr/>
        <p:txBody>
          <a:bodyPr/>
          <a:lstStyle/>
          <a:p>
            <a:r>
              <a:rPr lang="nb-NO" dirty="0"/>
              <a:t>The Clean Arctic Alliance</a:t>
            </a:r>
            <a:endParaRPr lang="en-US" dirty="0"/>
          </a:p>
        </p:txBody>
      </p:sp>
      <p:pic>
        <p:nvPicPr>
          <p:cNvPr id="4" name="Billede 3" descr="Et billede, der indeholder tekst&#10;&#10;Automatisk genereret beskrivelse">
            <a:extLst>
              <a:ext uri="{FF2B5EF4-FFF2-40B4-BE49-F238E27FC236}">
                <a16:creationId xmlns:a16="http://schemas.microsoft.com/office/drawing/2014/main" id="{13DB16D7-FD44-4E68-A8CA-6FAE6B4E3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48" y="691656"/>
            <a:ext cx="11820589" cy="6645525"/>
          </a:xfrm>
          <a:prstGeom prst="rect">
            <a:avLst/>
          </a:prstGeom>
        </p:spPr>
      </p:pic>
    </p:spTree>
    <p:extLst>
      <p:ext uri="{BB962C8B-B14F-4D97-AF65-F5344CB8AC3E}">
        <p14:creationId xmlns:p14="http://schemas.microsoft.com/office/powerpoint/2010/main" val="108529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ADBABE3-3A37-4F56-98B9-9F8DBB6BE134}"/>
              </a:ext>
            </a:extLst>
          </p:cNvPr>
          <p:cNvPicPr>
            <a:picLocks noChangeAspect="1" noChangeArrowheads="1"/>
          </p:cNvPicPr>
          <p:nvPr/>
        </p:nvPicPr>
        <p:blipFill rotWithShape="1">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4138" y="618387"/>
            <a:ext cx="13003213" cy="6687669"/>
          </a:xfrm>
          <a:prstGeom prst="rect">
            <a:avLst/>
          </a:prstGeom>
          <a:noFill/>
          <a:ln w="9525">
            <a:solidFill>
              <a:schemeClr val="tx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68EE8615-7F18-4882-AADA-96A0FD8D431A}"/>
              </a:ext>
            </a:extLst>
          </p:cNvPr>
          <p:cNvSpPr/>
          <p:nvPr/>
        </p:nvSpPr>
        <p:spPr>
          <a:xfrm>
            <a:off x="6102626" y="4035287"/>
            <a:ext cx="983974" cy="1162878"/>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llipse 4">
            <a:extLst>
              <a:ext uri="{FF2B5EF4-FFF2-40B4-BE49-F238E27FC236}">
                <a16:creationId xmlns:a16="http://schemas.microsoft.com/office/drawing/2014/main" id="{2AFA16E7-BA54-4D75-B7F1-60C2ABC13627}"/>
              </a:ext>
            </a:extLst>
          </p:cNvPr>
          <p:cNvSpPr/>
          <p:nvPr/>
        </p:nvSpPr>
        <p:spPr>
          <a:xfrm>
            <a:off x="6940825" y="3024809"/>
            <a:ext cx="1495603" cy="1162878"/>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Ellipse 5">
            <a:extLst>
              <a:ext uri="{FF2B5EF4-FFF2-40B4-BE49-F238E27FC236}">
                <a16:creationId xmlns:a16="http://schemas.microsoft.com/office/drawing/2014/main" id="{A05ECC94-E90E-48DC-9D68-1E8A543B4378}"/>
              </a:ext>
            </a:extLst>
          </p:cNvPr>
          <p:cNvSpPr/>
          <p:nvPr/>
        </p:nvSpPr>
        <p:spPr>
          <a:xfrm rot="19135384">
            <a:off x="1320419" y="3634309"/>
            <a:ext cx="4697019" cy="2859037"/>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llipse 6">
            <a:extLst>
              <a:ext uri="{FF2B5EF4-FFF2-40B4-BE49-F238E27FC236}">
                <a16:creationId xmlns:a16="http://schemas.microsoft.com/office/drawing/2014/main" id="{A2B086DD-B0F6-4278-A345-4E47E67E9B32}"/>
              </a:ext>
            </a:extLst>
          </p:cNvPr>
          <p:cNvSpPr/>
          <p:nvPr/>
        </p:nvSpPr>
        <p:spPr>
          <a:xfrm>
            <a:off x="5094514" y="5932714"/>
            <a:ext cx="653144" cy="446315"/>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llipse 7">
            <a:extLst>
              <a:ext uri="{FF2B5EF4-FFF2-40B4-BE49-F238E27FC236}">
                <a16:creationId xmlns:a16="http://schemas.microsoft.com/office/drawing/2014/main" id="{3E02FA9F-9BE1-4800-8FD4-59AB51954A7D}"/>
              </a:ext>
            </a:extLst>
          </p:cNvPr>
          <p:cNvSpPr/>
          <p:nvPr/>
        </p:nvSpPr>
        <p:spPr>
          <a:xfrm rot="16200000">
            <a:off x="442738" y="991283"/>
            <a:ext cx="4625482" cy="3994638"/>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ssholder for bunntekst 2">
            <a:extLst>
              <a:ext uri="{FF2B5EF4-FFF2-40B4-BE49-F238E27FC236}">
                <a16:creationId xmlns:a16="http://schemas.microsoft.com/office/drawing/2014/main" id="{C980872D-2D53-41D3-8FD1-AD714643BEBB}"/>
              </a:ext>
            </a:extLst>
          </p:cNvPr>
          <p:cNvSpPr>
            <a:spLocks noGrp="1"/>
          </p:cNvSpPr>
          <p:nvPr>
            <p:ph type="ftr" sz="quarter" idx="15"/>
          </p:nvPr>
        </p:nvSpPr>
        <p:spPr/>
        <p:txBody>
          <a:bodyPr/>
          <a:lstStyle/>
          <a:p>
            <a:r>
              <a:rPr lang="nb-NO" dirty="0"/>
              <a:t>The Clean Arctic Alliance</a:t>
            </a:r>
            <a:endParaRPr lang="en-US" dirty="0"/>
          </a:p>
        </p:txBody>
      </p:sp>
      <p:sp>
        <p:nvSpPr>
          <p:cNvPr id="4" name="Ellipse 3">
            <a:extLst>
              <a:ext uri="{FF2B5EF4-FFF2-40B4-BE49-F238E27FC236}">
                <a16:creationId xmlns:a16="http://schemas.microsoft.com/office/drawing/2014/main" id="{7445EA18-BEC2-46A1-9366-751D29ABDB5D}"/>
              </a:ext>
            </a:extLst>
          </p:cNvPr>
          <p:cNvSpPr/>
          <p:nvPr/>
        </p:nvSpPr>
        <p:spPr>
          <a:xfrm>
            <a:off x="3951514" y="6687671"/>
            <a:ext cx="1143000" cy="675858"/>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876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lassholder for bilde 39" descr="Et bilde som inneholder skjermbilde&#10;&#10;Beskrivelse som er generert med høy visshet">
            <a:extLst>
              <a:ext uri="{FF2B5EF4-FFF2-40B4-BE49-F238E27FC236}">
                <a16:creationId xmlns:a16="http://schemas.microsoft.com/office/drawing/2014/main" id="{E8807B1E-4ECD-4776-AE92-8F7E104C3164}"/>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3268" b="3268"/>
          <a:stretch>
            <a:fillRect/>
          </a:stretch>
        </p:blipFill>
        <p:spPr>
          <a:xfrm>
            <a:off x="8446796" y="4561389"/>
            <a:ext cx="4551812" cy="2394676"/>
          </a:xfrm>
        </p:spPr>
      </p:pic>
      <p:sp>
        <p:nvSpPr>
          <p:cNvPr id="2" name="Tittel 1">
            <a:extLst>
              <a:ext uri="{FF2B5EF4-FFF2-40B4-BE49-F238E27FC236}">
                <a16:creationId xmlns:a16="http://schemas.microsoft.com/office/drawing/2014/main" id="{4EA3624F-436C-4561-B947-4DFB55D790A3}"/>
              </a:ext>
            </a:extLst>
          </p:cNvPr>
          <p:cNvSpPr>
            <a:spLocks noGrp="1"/>
          </p:cNvSpPr>
          <p:nvPr>
            <p:ph type="title"/>
          </p:nvPr>
        </p:nvSpPr>
        <p:spPr/>
        <p:txBody>
          <a:bodyPr>
            <a:normAutofit/>
          </a:bodyPr>
          <a:lstStyle/>
          <a:p>
            <a:r>
              <a:rPr lang="nb-NO" sz="4400" dirty="0">
                <a:solidFill>
                  <a:schemeClr val="tx1">
                    <a:lumMod val="50000"/>
                  </a:schemeClr>
                </a:solidFill>
              </a:rPr>
              <a:t>A</a:t>
            </a:r>
            <a:r>
              <a:rPr lang="en-US" sz="4400" dirty="0">
                <a:solidFill>
                  <a:schemeClr val="tx1">
                    <a:lumMod val="50000"/>
                  </a:schemeClr>
                </a:solidFill>
              </a:rPr>
              <a:t>ECO’s standards and guidelines </a:t>
            </a:r>
          </a:p>
        </p:txBody>
      </p:sp>
      <p:sp>
        <p:nvSpPr>
          <p:cNvPr id="3" name="Plassholder for tekst 2">
            <a:extLst>
              <a:ext uri="{FF2B5EF4-FFF2-40B4-BE49-F238E27FC236}">
                <a16:creationId xmlns:a16="http://schemas.microsoft.com/office/drawing/2014/main" id="{B79A5A55-DAE1-4EBF-882A-3E08BDDB73D0}"/>
              </a:ext>
            </a:extLst>
          </p:cNvPr>
          <p:cNvSpPr>
            <a:spLocks noGrp="1"/>
          </p:cNvSpPr>
          <p:nvPr>
            <p:ph type="body" sz="quarter" idx="13"/>
          </p:nvPr>
        </p:nvSpPr>
        <p:spPr>
          <a:xfrm>
            <a:off x="1047750" y="2276856"/>
            <a:ext cx="10902950" cy="814212"/>
          </a:xfrm>
        </p:spPr>
        <p:txBody>
          <a:bodyPr>
            <a:normAutofit/>
          </a:bodyPr>
          <a:lstStyle/>
          <a:p>
            <a:pPr marL="342900" indent="-342900">
              <a:buFont typeface="Arial" panose="020B0604020202020204" pitchFamily="34" charset="0"/>
              <a:buChar char="•"/>
            </a:pPr>
            <a:r>
              <a:rPr lang="en-CA" sz="2200" dirty="0">
                <a:solidFill>
                  <a:schemeClr val="tx1">
                    <a:lumMod val="50000"/>
                  </a:schemeClr>
                </a:solidFill>
                <a:latin typeface="+mn-lt"/>
              </a:rPr>
              <a:t>AECO’s members decide which guidelines and standards should be made mandatory during AECO’s Annual Meeting</a:t>
            </a:r>
          </a:p>
        </p:txBody>
      </p:sp>
      <p:pic>
        <p:nvPicPr>
          <p:cNvPr id="30" name="Plassholder for bilde 29" descr="Et bilde som inneholder skjermbilde&#10;&#10;Beskrivelse som er generert med svært høy visshet">
            <a:extLst>
              <a:ext uri="{FF2B5EF4-FFF2-40B4-BE49-F238E27FC236}">
                <a16:creationId xmlns:a16="http://schemas.microsoft.com/office/drawing/2014/main" id="{D2958050-CE13-48D9-95AE-573BD261F6E3}"/>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71" r="71" b="58216"/>
          <a:stretch/>
        </p:blipFill>
        <p:spPr>
          <a:xfrm>
            <a:off x="10720227" y="3279775"/>
            <a:ext cx="2278381" cy="1353745"/>
          </a:xfrm>
        </p:spPr>
      </p:pic>
      <p:pic>
        <p:nvPicPr>
          <p:cNvPr id="19" name="Picture 2">
            <a:extLst>
              <a:ext uri="{FF2B5EF4-FFF2-40B4-BE49-F238E27FC236}">
                <a16:creationId xmlns:a16="http://schemas.microsoft.com/office/drawing/2014/main" id="{51F41EB6-A94D-4E6A-9052-6DB90121BA24}"/>
              </a:ext>
            </a:extLst>
          </p:cNvPr>
          <p:cNvPicPr>
            <a:picLocks noGrp="1" noChangeAspect="1" noChangeArrowheads="1"/>
          </p:cNvPicPr>
          <p:nvPr>
            <p:ph type="pic" sz="quarter" idx="19"/>
          </p:nvPr>
        </p:nvPicPr>
        <p:blipFill rotWithShape="1">
          <a:blip r:embed="rId5"/>
          <a:srcRect l="-65" t="-88" r="65" b="59790"/>
          <a:stretch/>
        </p:blipFill>
        <p:spPr bwMode="auto">
          <a:xfrm>
            <a:off x="8436506" y="3289852"/>
            <a:ext cx="2283721" cy="1344364"/>
          </a:xfrm>
          <a:prstGeom prst="rect">
            <a:avLst/>
          </a:prstGeom>
          <a:noFill/>
          <a:ln w="9525">
            <a:solidFill>
              <a:schemeClr val="accent1">
                <a:lumMod val="75000"/>
              </a:schemeClr>
            </a:solidFill>
            <a:miter lim="800000"/>
            <a:headEnd/>
            <a:tailEnd/>
          </a:ln>
        </p:spPr>
      </p:pic>
      <p:pic>
        <p:nvPicPr>
          <p:cNvPr id="31" name="Plassholder for bilde 30">
            <a:extLst>
              <a:ext uri="{FF2B5EF4-FFF2-40B4-BE49-F238E27FC236}">
                <a16:creationId xmlns:a16="http://schemas.microsoft.com/office/drawing/2014/main" id="{9D881FE2-BF29-4F28-9D78-1AD700311BB7}"/>
              </a:ext>
            </a:extLst>
          </p:cNvPr>
          <p:cNvPicPr>
            <a:picLocks noGrp="1" noChangeAspect="1"/>
          </p:cNvPicPr>
          <p:nvPr>
            <p:ph type="pic" sz="quarter" idx="15"/>
          </p:nvPr>
        </p:nvPicPr>
        <p:blipFill rotWithShape="1">
          <a:blip r:embed="rId6"/>
          <a:srcRect l="33321" r="33352"/>
          <a:stretch/>
        </p:blipFill>
        <p:spPr>
          <a:xfrm>
            <a:off x="6155455" y="3279775"/>
            <a:ext cx="2278381" cy="3439181"/>
          </a:xfrm>
          <a:prstGeom prst="rect">
            <a:avLst/>
          </a:prstGeom>
        </p:spPr>
      </p:pic>
      <p:sp>
        <p:nvSpPr>
          <p:cNvPr id="5" name="Plassholder for bunntekst 4">
            <a:extLst>
              <a:ext uri="{FF2B5EF4-FFF2-40B4-BE49-F238E27FC236}">
                <a16:creationId xmlns:a16="http://schemas.microsoft.com/office/drawing/2014/main" id="{E50C7479-2E14-4525-A224-BC189BF03A9A}"/>
              </a:ext>
            </a:extLst>
          </p:cNvPr>
          <p:cNvSpPr>
            <a:spLocks noGrp="1"/>
          </p:cNvSpPr>
          <p:nvPr>
            <p:ph type="ftr" sz="quarter" idx="23"/>
          </p:nvPr>
        </p:nvSpPr>
        <p:spPr/>
        <p:txBody>
          <a:bodyPr/>
          <a:lstStyle/>
          <a:p>
            <a:r>
              <a:rPr lang="nb-NO" dirty="0"/>
              <a:t>The Clean Arctic Alliance</a:t>
            </a:r>
            <a:endParaRPr lang="en-US" dirty="0"/>
          </a:p>
        </p:txBody>
      </p:sp>
      <p:pic>
        <p:nvPicPr>
          <p:cNvPr id="16" name="Picture 15">
            <a:extLst>
              <a:ext uri="{FF2B5EF4-FFF2-40B4-BE49-F238E27FC236}">
                <a16:creationId xmlns:a16="http://schemas.microsoft.com/office/drawing/2014/main" id="{B245A9A7-1EE9-4456-8CFF-502B583430D6}"/>
              </a:ext>
            </a:extLst>
          </p:cNvPr>
          <p:cNvPicPr>
            <a:picLocks noChangeAspect="1"/>
          </p:cNvPicPr>
          <p:nvPr/>
        </p:nvPicPr>
        <p:blipFill rotWithShape="1">
          <a:blip r:embed="rId7">
            <a:extLst>
              <a:ext uri="{28A0092B-C50C-407E-A947-70E740481C1C}">
                <a14:useLocalDpi xmlns:a14="http://schemas.microsoft.com/office/drawing/2010/main" val="0"/>
              </a:ext>
            </a:extLst>
          </a:blip>
          <a:srcRect l="35986" t="42283" b="20141"/>
          <a:stretch/>
        </p:blipFill>
        <p:spPr>
          <a:xfrm>
            <a:off x="173069" y="3833215"/>
            <a:ext cx="5718066" cy="2517287"/>
          </a:xfrm>
          <a:prstGeom prst="rect">
            <a:avLst/>
          </a:prstGeom>
        </p:spPr>
      </p:pic>
      <p:pic>
        <p:nvPicPr>
          <p:cNvPr id="34" name="Plassholder for bilde 33" descr="Et bilde som inneholder skjermbilde&#10;&#10;Beskrivelse som er generert med svært høy visshet">
            <a:extLst>
              <a:ext uri="{FF2B5EF4-FFF2-40B4-BE49-F238E27FC236}">
                <a16:creationId xmlns:a16="http://schemas.microsoft.com/office/drawing/2014/main" id="{EF0D42F9-4F6F-4B21-B51B-6DE0BA1A294C}"/>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l="115" t="316" r="-115" b="43519"/>
          <a:stretch/>
        </p:blipFill>
        <p:spPr>
          <a:xfrm>
            <a:off x="6142495" y="5036450"/>
            <a:ext cx="2291341" cy="1809266"/>
          </a:xfrm>
        </p:spPr>
      </p:pic>
      <p:pic>
        <p:nvPicPr>
          <p:cNvPr id="17" name="Picture 2">
            <a:extLst>
              <a:ext uri="{FF2B5EF4-FFF2-40B4-BE49-F238E27FC236}">
                <a16:creationId xmlns:a16="http://schemas.microsoft.com/office/drawing/2014/main" id="{2E5D17A2-A34B-4C6C-A93A-4D6787E33F15}"/>
              </a:ext>
            </a:extLst>
          </p:cNvPr>
          <p:cNvPicPr>
            <a:picLocks noChangeAspect="1" noChangeArrowheads="1"/>
          </p:cNvPicPr>
          <p:nvPr/>
        </p:nvPicPr>
        <p:blipFill rotWithShape="1">
          <a:blip r:embed="rId5"/>
          <a:srcRect l="-65" t="-88" r="65" b="59790"/>
          <a:stretch/>
        </p:blipFill>
        <p:spPr bwMode="auto">
          <a:xfrm>
            <a:off x="8446796" y="3289852"/>
            <a:ext cx="2283721" cy="1344364"/>
          </a:xfrm>
          <a:prstGeom prst="rect">
            <a:avLst/>
          </a:prstGeom>
          <a:noFill/>
          <a:ln w="9525">
            <a:solidFill>
              <a:schemeClr val="accent1">
                <a:lumMod val="75000"/>
              </a:schemeClr>
            </a:solidFill>
            <a:miter lim="800000"/>
            <a:headEnd/>
            <a:tailEnd/>
          </a:ln>
        </p:spPr>
      </p:pic>
      <p:pic>
        <p:nvPicPr>
          <p:cNvPr id="18" name="Plassholder for bilde 30">
            <a:extLst>
              <a:ext uri="{FF2B5EF4-FFF2-40B4-BE49-F238E27FC236}">
                <a16:creationId xmlns:a16="http://schemas.microsoft.com/office/drawing/2014/main" id="{B954A99B-FCA8-4944-B8A8-B502E159358C}"/>
              </a:ext>
            </a:extLst>
          </p:cNvPr>
          <p:cNvPicPr>
            <a:picLocks noChangeAspect="1"/>
          </p:cNvPicPr>
          <p:nvPr/>
        </p:nvPicPr>
        <p:blipFill rotWithShape="1">
          <a:blip r:embed="rId6"/>
          <a:srcRect l="33321" r="33352"/>
          <a:stretch/>
        </p:blipFill>
        <p:spPr>
          <a:xfrm>
            <a:off x="6165745" y="3279775"/>
            <a:ext cx="2278381" cy="3439181"/>
          </a:xfrm>
          <a:prstGeom prst="rect">
            <a:avLst/>
          </a:prstGeom>
          <a:pattFill prst="ltDnDiag">
            <a:fgClr>
              <a:schemeClr val="bg1">
                <a:lumMod val="95000"/>
              </a:schemeClr>
            </a:fgClr>
            <a:bgClr>
              <a:schemeClr val="bg1">
                <a:lumMod val="85000"/>
              </a:schemeClr>
            </a:bgClr>
          </a:pattFill>
        </p:spPr>
      </p:pic>
    </p:spTree>
    <p:extLst>
      <p:ext uri="{BB962C8B-B14F-4D97-AF65-F5344CB8AC3E}">
        <p14:creationId xmlns:p14="http://schemas.microsoft.com/office/powerpoint/2010/main" val="2267306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a:extLst>
              <a:ext uri="{FF2B5EF4-FFF2-40B4-BE49-F238E27FC236}">
                <a16:creationId xmlns:a16="http://schemas.microsoft.com/office/drawing/2014/main" id="{45661908-F112-45AC-9BF1-55DFE7709BA2}"/>
              </a:ext>
            </a:extLst>
          </p:cNvPr>
          <p:cNvCxnSpPr>
            <a:cxnSpLocks/>
            <a:stCxn id="83" idx="6"/>
          </p:cNvCxnSpPr>
          <p:nvPr/>
        </p:nvCxnSpPr>
        <p:spPr>
          <a:xfrm flipV="1">
            <a:off x="9120015" y="3972774"/>
            <a:ext cx="1770996" cy="25350"/>
          </a:xfrm>
          <a:prstGeom prst="line">
            <a:avLst/>
          </a:prstGeom>
          <a:ln w="25400">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54B3AF41-57E4-4EC9-9997-2EA955486016}"/>
              </a:ext>
            </a:extLst>
          </p:cNvPr>
          <p:cNvGrpSpPr/>
          <p:nvPr/>
        </p:nvGrpSpPr>
        <p:grpSpPr>
          <a:xfrm>
            <a:off x="10891011" y="3823416"/>
            <a:ext cx="307197" cy="307197"/>
            <a:chOff x="611560" y="2851238"/>
            <a:chExt cx="288032" cy="288032"/>
          </a:xfrm>
          <a:solidFill>
            <a:schemeClr val="bg1"/>
          </a:solidFill>
        </p:grpSpPr>
        <p:sp>
          <p:nvSpPr>
            <p:cNvPr id="64" name="Oval 63">
              <a:extLst>
                <a:ext uri="{FF2B5EF4-FFF2-40B4-BE49-F238E27FC236}">
                  <a16:creationId xmlns:a16="http://schemas.microsoft.com/office/drawing/2014/main" id="{E5F3C30D-BB5F-4B40-9FED-450C8671DFA4}"/>
                </a:ext>
              </a:extLst>
            </p:cNvPr>
            <p:cNvSpPr/>
            <p:nvPr/>
          </p:nvSpPr>
          <p:spPr>
            <a:xfrm>
              <a:off x="611560" y="2851238"/>
              <a:ext cx="288032" cy="288032"/>
            </a:xfrm>
            <a:prstGeom prst="ellips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sp>
          <p:nvSpPr>
            <p:cNvPr id="65" name="Oval 64">
              <a:extLst>
                <a:ext uri="{FF2B5EF4-FFF2-40B4-BE49-F238E27FC236}">
                  <a16:creationId xmlns:a16="http://schemas.microsoft.com/office/drawing/2014/main" id="{119BBEDD-C51A-4AE4-8D84-1139E81573FD}"/>
                </a:ext>
              </a:extLst>
            </p:cNvPr>
            <p:cNvSpPr/>
            <p:nvPr/>
          </p:nvSpPr>
          <p:spPr>
            <a:xfrm>
              <a:off x="683568" y="2923246"/>
              <a:ext cx="144016" cy="1440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grpSp>
      <p:sp>
        <p:nvSpPr>
          <p:cNvPr id="66" name="Text Placeholder 17">
            <a:extLst>
              <a:ext uri="{FF2B5EF4-FFF2-40B4-BE49-F238E27FC236}">
                <a16:creationId xmlns:a16="http://schemas.microsoft.com/office/drawing/2014/main" id="{99B2E883-7CB0-447C-8F20-B8F0D640D8EE}"/>
              </a:ext>
            </a:extLst>
          </p:cNvPr>
          <p:cNvSpPr txBox="1">
            <a:spLocks/>
          </p:cNvSpPr>
          <p:nvPr/>
        </p:nvSpPr>
        <p:spPr>
          <a:xfrm>
            <a:off x="10509391" y="4223677"/>
            <a:ext cx="1093135" cy="383996"/>
          </a:xfrm>
          <a:prstGeom prst="roundRect">
            <a:avLst/>
          </a:prstGeom>
          <a:ln w="25400">
            <a:solidFill>
              <a:schemeClr val="accent6"/>
            </a:solid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tx1">
                    <a:lumMod val="75000"/>
                    <a:lumOff val="25000"/>
                  </a:schemeClr>
                </a:solidFill>
                <a:cs typeface="Arial" pitchFamily="34" charset="0"/>
              </a:rPr>
              <a:t>2019</a:t>
            </a:r>
          </a:p>
        </p:txBody>
      </p:sp>
      <p:grpSp>
        <p:nvGrpSpPr>
          <p:cNvPr id="67" name="Group 66">
            <a:extLst>
              <a:ext uri="{FF2B5EF4-FFF2-40B4-BE49-F238E27FC236}">
                <a16:creationId xmlns:a16="http://schemas.microsoft.com/office/drawing/2014/main" id="{6936EA0C-7D78-44DF-ACE3-5E3819487306}"/>
              </a:ext>
            </a:extLst>
          </p:cNvPr>
          <p:cNvGrpSpPr/>
          <p:nvPr/>
        </p:nvGrpSpPr>
        <p:grpSpPr>
          <a:xfrm>
            <a:off x="5144775" y="3844525"/>
            <a:ext cx="307197" cy="307197"/>
            <a:chOff x="611560" y="2851238"/>
            <a:chExt cx="288032" cy="288032"/>
          </a:xfrm>
          <a:solidFill>
            <a:schemeClr val="bg1"/>
          </a:solidFill>
        </p:grpSpPr>
        <p:sp>
          <p:nvSpPr>
            <p:cNvPr id="68" name="Oval 67">
              <a:extLst>
                <a:ext uri="{FF2B5EF4-FFF2-40B4-BE49-F238E27FC236}">
                  <a16:creationId xmlns:a16="http://schemas.microsoft.com/office/drawing/2014/main" id="{36CBEAF8-924B-4487-BF8E-4E936A40CFAA}"/>
                </a:ext>
              </a:extLst>
            </p:cNvPr>
            <p:cNvSpPr/>
            <p:nvPr/>
          </p:nvSpPr>
          <p:spPr>
            <a:xfrm>
              <a:off x="611560" y="2851238"/>
              <a:ext cx="288032" cy="288032"/>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sp>
          <p:nvSpPr>
            <p:cNvPr id="69" name="Oval 68">
              <a:extLst>
                <a:ext uri="{FF2B5EF4-FFF2-40B4-BE49-F238E27FC236}">
                  <a16:creationId xmlns:a16="http://schemas.microsoft.com/office/drawing/2014/main" id="{B9928449-B5D2-4302-A27D-36032EF976E4}"/>
                </a:ext>
              </a:extLst>
            </p:cNvPr>
            <p:cNvSpPr/>
            <p:nvPr/>
          </p:nvSpPr>
          <p:spPr>
            <a:xfrm>
              <a:off x="683568" y="292324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grpSp>
      <p:sp>
        <p:nvSpPr>
          <p:cNvPr id="70" name="Text Placeholder 17">
            <a:extLst>
              <a:ext uri="{FF2B5EF4-FFF2-40B4-BE49-F238E27FC236}">
                <a16:creationId xmlns:a16="http://schemas.microsoft.com/office/drawing/2014/main" id="{375F7F04-E8AF-43F9-ACB2-5B7C6A8B42BA}"/>
              </a:ext>
            </a:extLst>
          </p:cNvPr>
          <p:cNvSpPr txBox="1">
            <a:spLocks/>
          </p:cNvSpPr>
          <p:nvPr/>
        </p:nvSpPr>
        <p:spPr>
          <a:xfrm>
            <a:off x="4747031" y="3400055"/>
            <a:ext cx="1093135" cy="383996"/>
          </a:xfrm>
          <a:prstGeom prst="roundRect">
            <a:avLst/>
          </a:prstGeom>
          <a:ln w="25400">
            <a:solidFill>
              <a:schemeClr val="accent2"/>
            </a:solid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tx1">
                    <a:lumMod val="75000"/>
                    <a:lumOff val="25000"/>
                  </a:schemeClr>
                </a:solidFill>
                <a:cs typeface="Arial" pitchFamily="34" charset="0"/>
              </a:rPr>
              <a:t>2015</a:t>
            </a:r>
          </a:p>
        </p:txBody>
      </p:sp>
      <p:grpSp>
        <p:nvGrpSpPr>
          <p:cNvPr id="71" name="Group 70">
            <a:extLst>
              <a:ext uri="{FF2B5EF4-FFF2-40B4-BE49-F238E27FC236}">
                <a16:creationId xmlns:a16="http://schemas.microsoft.com/office/drawing/2014/main" id="{8BC561AA-E588-407F-BDC1-4864133EAAA4}"/>
              </a:ext>
            </a:extLst>
          </p:cNvPr>
          <p:cNvGrpSpPr/>
          <p:nvPr/>
        </p:nvGrpSpPr>
        <p:grpSpPr>
          <a:xfrm>
            <a:off x="6911713" y="3844525"/>
            <a:ext cx="307197" cy="307197"/>
            <a:chOff x="611560" y="2851238"/>
            <a:chExt cx="288032" cy="288032"/>
          </a:xfrm>
          <a:solidFill>
            <a:schemeClr val="bg1"/>
          </a:solidFill>
        </p:grpSpPr>
        <p:sp>
          <p:nvSpPr>
            <p:cNvPr id="72" name="Oval 71">
              <a:extLst>
                <a:ext uri="{FF2B5EF4-FFF2-40B4-BE49-F238E27FC236}">
                  <a16:creationId xmlns:a16="http://schemas.microsoft.com/office/drawing/2014/main" id="{B8C02BD5-23FF-4C02-B24A-99F8FA6FC4C5}"/>
                </a:ext>
              </a:extLst>
            </p:cNvPr>
            <p:cNvSpPr/>
            <p:nvPr/>
          </p:nvSpPr>
          <p:spPr>
            <a:xfrm>
              <a:off x="611560" y="2851238"/>
              <a:ext cx="288032" cy="28803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sp>
          <p:nvSpPr>
            <p:cNvPr id="73" name="Oval 72">
              <a:extLst>
                <a:ext uri="{FF2B5EF4-FFF2-40B4-BE49-F238E27FC236}">
                  <a16:creationId xmlns:a16="http://schemas.microsoft.com/office/drawing/2014/main" id="{3E5696BD-2AB7-44EB-A4DA-E2D963F51E7F}"/>
                </a:ext>
              </a:extLst>
            </p:cNvPr>
            <p:cNvSpPr/>
            <p:nvPr/>
          </p:nvSpPr>
          <p:spPr>
            <a:xfrm>
              <a:off x="683568" y="2923246"/>
              <a:ext cx="144016" cy="1440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grpSp>
      <p:sp>
        <p:nvSpPr>
          <p:cNvPr id="74" name="Text Placeholder 17">
            <a:extLst>
              <a:ext uri="{FF2B5EF4-FFF2-40B4-BE49-F238E27FC236}">
                <a16:creationId xmlns:a16="http://schemas.microsoft.com/office/drawing/2014/main" id="{F27412E0-CE6F-4D92-9FEE-BD190241192F}"/>
              </a:ext>
            </a:extLst>
          </p:cNvPr>
          <p:cNvSpPr txBox="1">
            <a:spLocks/>
          </p:cNvSpPr>
          <p:nvPr/>
        </p:nvSpPr>
        <p:spPr>
          <a:xfrm>
            <a:off x="6523290" y="4234348"/>
            <a:ext cx="1093135" cy="383996"/>
          </a:xfrm>
          <a:prstGeom prst="roundRect">
            <a:avLst/>
          </a:prstGeom>
          <a:ln w="25400">
            <a:solidFill>
              <a:schemeClr val="accent3"/>
            </a:solid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tx1">
                    <a:lumMod val="75000"/>
                    <a:lumOff val="25000"/>
                  </a:schemeClr>
                </a:solidFill>
                <a:cs typeface="Arial" pitchFamily="34" charset="0"/>
              </a:rPr>
              <a:t>2016</a:t>
            </a:r>
          </a:p>
        </p:txBody>
      </p:sp>
      <p:grpSp>
        <p:nvGrpSpPr>
          <p:cNvPr id="75" name="Group 74">
            <a:extLst>
              <a:ext uri="{FF2B5EF4-FFF2-40B4-BE49-F238E27FC236}">
                <a16:creationId xmlns:a16="http://schemas.microsoft.com/office/drawing/2014/main" id="{A7B4F6EB-66BE-4753-9532-8F525D120DE3}"/>
              </a:ext>
            </a:extLst>
          </p:cNvPr>
          <p:cNvGrpSpPr/>
          <p:nvPr/>
        </p:nvGrpSpPr>
        <p:grpSpPr>
          <a:xfrm>
            <a:off x="1829453" y="3844525"/>
            <a:ext cx="307197" cy="307197"/>
            <a:chOff x="611560" y="2851238"/>
            <a:chExt cx="288032" cy="288032"/>
          </a:xfrm>
          <a:solidFill>
            <a:schemeClr val="bg1"/>
          </a:solidFill>
        </p:grpSpPr>
        <p:sp>
          <p:nvSpPr>
            <p:cNvPr id="76" name="Oval 75">
              <a:extLst>
                <a:ext uri="{FF2B5EF4-FFF2-40B4-BE49-F238E27FC236}">
                  <a16:creationId xmlns:a16="http://schemas.microsoft.com/office/drawing/2014/main" id="{6ECB3F4B-79BF-433C-A638-C6E6E625F60A}"/>
                </a:ext>
              </a:extLst>
            </p:cNvPr>
            <p:cNvSpPr/>
            <p:nvPr/>
          </p:nvSpPr>
          <p:spPr>
            <a:xfrm>
              <a:off x="611560" y="2851238"/>
              <a:ext cx="288032" cy="28803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sp>
          <p:nvSpPr>
            <p:cNvPr id="77" name="Oval 76">
              <a:extLst>
                <a:ext uri="{FF2B5EF4-FFF2-40B4-BE49-F238E27FC236}">
                  <a16:creationId xmlns:a16="http://schemas.microsoft.com/office/drawing/2014/main" id="{ADDA1A53-0405-4CA0-B70C-8ADCA33ABC2C}"/>
                </a:ext>
              </a:extLst>
            </p:cNvPr>
            <p:cNvSpPr/>
            <p:nvPr/>
          </p:nvSpPr>
          <p:spPr>
            <a:xfrm>
              <a:off x="683568" y="292324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grpSp>
      <p:sp>
        <p:nvSpPr>
          <p:cNvPr id="78" name="Text Placeholder 17">
            <a:extLst>
              <a:ext uri="{FF2B5EF4-FFF2-40B4-BE49-F238E27FC236}">
                <a16:creationId xmlns:a16="http://schemas.microsoft.com/office/drawing/2014/main" id="{8B8712CC-DFFA-4AC9-A29F-FF975F2586AB}"/>
              </a:ext>
            </a:extLst>
          </p:cNvPr>
          <p:cNvSpPr txBox="1">
            <a:spLocks/>
          </p:cNvSpPr>
          <p:nvPr/>
        </p:nvSpPr>
        <p:spPr>
          <a:xfrm>
            <a:off x="1444205" y="3395798"/>
            <a:ext cx="1093135" cy="383996"/>
          </a:xfrm>
          <a:prstGeom prst="roundRect">
            <a:avLst/>
          </a:prstGeom>
          <a:ln w="25400">
            <a:solidFill>
              <a:schemeClr val="accent1"/>
            </a:solid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tx1">
                    <a:lumMod val="75000"/>
                    <a:lumOff val="25000"/>
                  </a:schemeClr>
                </a:solidFill>
                <a:cs typeface="Arial" pitchFamily="34" charset="0"/>
              </a:rPr>
              <a:t>2007</a:t>
            </a:r>
          </a:p>
        </p:txBody>
      </p:sp>
      <p:sp>
        <p:nvSpPr>
          <p:cNvPr id="79" name="Text Placeholder 17">
            <a:extLst>
              <a:ext uri="{FF2B5EF4-FFF2-40B4-BE49-F238E27FC236}">
                <a16:creationId xmlns:a16="http://schemas.microsoft.com/office/drawing/2014/main" id="{52A844F4-D4E1-49FA-B311-0A4BB0F7D628}"/>
              </a:ext>
            </a:extLst>
          </p:cNvPr>
          <p:cNvSpPr txBox="1">
            <a:spLocks/>
          </p:cNvSpPr>
          <p:nvPr/>
        </p:nvSpPr>
        <p:spPr>
          <a:xfrm>
            <a:off x="8419848" y="3360542"/>
            <a:ext cx="1093135" cy="383996"/>
          </a:xfrm>
          <a:prstGeom prst="roundRect">
            <a:avLst/>
          </a:prstGeom>
          <a:ln w="25400">
            <a:solidFill>
              <a:schemeClr val="accent4"/>
            </a:solid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tx1">
                    <a:lumMod val="75000"/>
                    <a:lumOff val="25000"/>
                  </a:schemeClr>
                </a:solidFill>
                <a:cs typeface="Arial" pitchFamily="34" charset="0"/>
              </a:rPr>
              <a:t>2017</a:t>
            </a:r>
          </a:p>
        </p:txBody>
      </p:sp>
      <p:cxnSp>
        <p:nvCxnSpPr>
          <p:cNvPr id="80" name="Straight Connector 79">
            <a:extLst>
              <a:ext uri="{FF2B5EF4-FFF2-40B4-BE49-F238E27FC236}">
                <a16:creationId xmlns:a16="http://schemas.microsoft.com/office/drawing/2014/main" id="{C49A3222-B9F3-4A12-A34D-AE6AE621760F}"/>
              </a:ext>
            </a:extLst>
          </p:cNvPr>
          <p:cNvCxnSpPr>
            <a:cxnSpLocks/>
            <a:stCxn id="76" idx="6"/>
            <a:endCxn id="68" idx="2"/>
          </p:cNvCxnSpPr>
          <p:nvPr/>
        </p:nvCxnSpPr>
        <p:spPr>
          <a:xfrm>
            <a:off x="2136650" y="3998124"/>
            <a:ext cx="3008125" cy="0"/>
          </a:xfrm>
          <a:prstGeom prst="line">
            <a:avLst/>
          </a:prstGeom>
          <a:ln w="25400">
            <a:solidFill>
              <a:schemeClr val="accent2"/>
            </a:solidFill>
            <a:head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6AC2A59-533C-4243-8461-B0976880C6CE}"/>
              </a:ext>
            </a:extLst>
          </p:cNvPr>
          <p:cNvCxnSpPr>
            <a:cxnSpLocks/>
            <a:stCxn id="68" idx="6"/>
            <a:endCxn id="72" idx="2"/>
          </p:cNvCxnSpPr>
          <p:nvPr/>
        </p:nvCxnSpPr>
        <p:spPr>
          <a:xfrm>
            <a:off x="5451972" y="3998124"/>
            <a:ext cx="1459741" cy="0"/>
          </a:xfrm>
          <a:prstGeom prst="line">
            <a:avLst/>
          </a:prstGeom>
          <a:ln w="25400">
            <a:solidFill>
              <a:schemeClr val="accent3"/>
            </a:solidFill>
            <a:headEnd type="non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C0817096-8AC6-41CC-ACB0-48192354ACBC}"/>
              </a:ext>
            </a:extLst>
          </p:cNvPr>
          <p:cNvGrpSpPr/>
          <p:nvPr/>
        </p:nvGrpSpPr>
        <p:grpSpPr>
          <a:xfrm>
            <a:off x="8812818" y="3844525"/>
            <a:ext cx="307197" cy="307197"/>
            <a:chOff x="8231110" y="3940428"/>
            <a:chExt cx="288032" cy="288032"/>
          </a:xfrm>
        </p:grpSpPr>
        <p:sp>
          <p:nvSpPr>
            <p:cNvPr id="83" name="Oval 82">
              <a:extLst>
                <a:ext uri="{FF2B5EF4-FFF2-40B4-BE49-F238E27FC236}">
                  <a16:creationId xmlns:a16="http://schemas.microsoft.com/office/drawing/2014/main" id="{4266AC4A-4055-4D9D-A492-1377B974CAB9}"/>
                </a:ext>
              </a:extLst>
            </p:cNvPr>
            <p:cNvSpPr/>
            <p:nvPr/>
          </p:nvSpPr>
          <p:spPr>
            <a:xfrm>
              <a:off x="8231110" y="3940428"/>
              <a:ext cx="288032" cy="288032"/>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sp>
          <p:nvSpPr>
            <p:cNvPr id="84" name="Oval 83">
              <a:extLst>
                <a:ext uri="{FF2B5EF4-FFF2-40B4-BE49-F238E27FC236}">
                  <a16:creationId xmlns:a16="http://schemas.microsoft.com/office/drawing/2014/main" id="{00328D5D-69E5-4D5F-BAED-7838818C3CC2}"/>
                </a:ext>
              </a:extLst>
            </p:cNvPr>
            <p:cNvSpPr/>
            <p:nvPr/>
          </p:nvSpPr>
          <p:spPr>
            <a:xfrm>
              <a:off x="8303118" y="4012436"/>
              <a:ext cx="144016" cy="1440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grpSp>
      <p:cxnSp>
        <p:nvCxnSpPr>
          <p:cNvPr id="95" name="Straight Connector 94">
            <a:extLst>
              <a:ext uri="{FF2B5EF4-FFF2-40B4-BE49-F238E27FC236}">
                <a16:creationId xmlns:a16="http://schemas.microsoft.com/office/drawing/2014/main" id="{57C917CA-6CE2-4BB6-A4AD-678C3601789B}"/>
              </a:ext>
            </a:extLst>
          </p:cNvPr>
          <p:cNvCxnSpPr>
            <a:cxnSpLocks/>
            <a:stCxn id="72" idx="6"/>
            <a:endCxn id="83" idx="2"/>
          </p:cNvCxnSpPr>
          <p:nvPr/>
        </p:nvCxnSpPr>
        <p:spPr>
          <a:xfrm>
            <a:off x="7218910" y="3998124"/>
            <a:ext cx="1593908" cy="0"/>
          </a:xfrm>
          <a:prstGeom prst="line">
            <a:avLst/>
          </a:prstGeom>
          <a:ln w="25400">
            <a:solidFill>
              <a:schemeClr val="accent4"/>
            </a:solidFill>
            <a:headEnd type="non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6990BAA0-0237-4193-9A95-933BD0DC4114}"/>
              </a:ext>
            </a:extLst>
          </p:cNvPr>
          <p:cNvSpPr txBox="1"/>
          <p:nvPr/>
        </p:nvSpPr>
        <p:spPr>
          <a:xfrm>
            <a:off x="344623" y="1496840"/>
            <a:ext cx="3259935" cy="1785104"/>
          </a:xfrm>
          <a:prstGeom prst="rect">
            <a:avLst/>
          </a:prstGeom>
          <a:noFill/>
        </p:spPr>
        <p:txBody>
          <a:bodyPr wrap="square" rtlCol="0">
            <a:spAutoFit/>
          </a:bodyPr>
          <a:lstStyle/>
          <a:p>
            <a:pPr algn="ctr"/>
            <a:r>
              <a:rPr lang="en-CA" altLang="ko-KR" sz="2200" dirty="0">
                <a:solidFill>
                  <a:schemeClr val="tx1">
                    <a:lumMod val="50000"/>
                  </a:schemeClr>
                </a:solidFill>
                <a:cs typeface="Arial" pitchFamily="34" charset="0"/>
              </a:rPr>
              <a:t>HFO ban in most protected areas of Svalbard &amp;</a:t>
            </a:r>
          </a:p>
          <a:p>
            <a:pPr algn="ctr"/>
            <a:r>
              <a:rPr lang="en-CA" sz="2200" dirty="0">
                <a:solidFill>
                  <a:schemeClr val="tx1">
                    <a:lumMod val="50000"/>
                  </a:schemeClr>
                </a:solidFill>
              </a:rPr>
              <a:t>AECO’s first operational guidelines related to fuel use</a:t>
            </a:r>
            <a:endParaRPr lang="en-US" altLang="ko-KR" sz="2200" dirty="0">
              <a:solidFill>
                <a:schemeClr val="tx1">
                  <a:lumMod val="50000"/>
                </a:schemeClr>
              </a:solidFill>
              <a:cs typeface="Arial" pitchFamily="34" charset="0"/>
            </a:endParaRPr>
          </a:p>
        </p:txBody>
      </p:sp>
      <p:sp>
        <p:nvSpPr>
          <p:cNvPr id="98" name="TextBox 97">
            <a:extLst>
              <a:ext uri="{FF2B5EF4-FFF2-40B4-BE49-F238E27FC236}">
                <a16:creationId xmlns:a16="http://schemas.microsoft.com/office/drawing/2014/main" id="{1935840A-97CA-4F6A-8BF6-C8E25399C417}"/>
              </a:ext>
            </a:extLst>
          </p:cNvPr>
          <p:cNvSpPr txBox="1"/>
          <p:nvPr/>
        </p:nvSpPr>
        <p:spPr>
          <a:xfrm>
            <a:off x="5735916" y="4667081"/>
            <a:ext cx="2674579" cy="1446550"/>
          </a:xfrm>
          <a:prstGeom prst="rect">
            <a:avLst/>
          </a:prstGeom>
          <a:noFill/>
        </p:spPr>
        <p:txBody>
          <a:bodyPr wrap="square" rtlCol="0">
            <a:spAutoFit/>
          </a:bodyPr>
          <a:lstStyle/>
          <a:p>
            <a:pPr algn="ctr"/>
            <a:r>
              <a:rPr lang="en-CA" sz="2200" dirty="0">
                <a:solidFill>
                  <a:schemeClr val="tx1">
                    <a:lumMod val="50000"/>
                  </a:schemeClr>
                </a:solidFill>
              </a:rPr>
              <a:t>AECO supports international ban on HFO for all ship traffic in the Arctic</a:t>
            </a:r>
            <a:endParaRPr lang="en-US" altLang="ko-KR" sz="2200" dirty="0">
              <a:solidFill>
                <a:schemeClr val="tx1">
                  <a:lumMod val="50000"/>
                </a:schemeClr>
              </a:solidFill>
              <a:cs typeface="Arial" pitchFamily="34" charset="0"/>
            </a:endParaRPr>
          </a:p>
        </p:txBody>
      </p:sp>
      <p:sp>
        <p:nvSpPr>
          <p:cNvPr id="99" name="TextBox 98">
            <a:extLst>
              <a:ext uri="{FF2B5EF4-FFF2-40B4-BE49-F238E27FC236}">
                <a16:creationId xmlns:a16="http://schemas.microsoft.com/office/drawing/2014/main" id="{C11C332B-4DBF-49AC-BC61-CC6699C4B196}"/>
              </a:ext>
            </a:extLst>
          </p:cNvPr>
          <p:cNvSpPr txBox="1"/>
          <p:nvPr/>
        </p:nvSpPr>
        <p:spPr>
          <a:xfrm>
            <a:off x="7794960" y="2138041"/>
            <a:ext cx="2444761" cy="1107996"/>
          </a:xfrm>
          <a:prstGeom prst="rect">
            <a:avLst/>
          </a:prstGeom>
          <a:noFill/>
        </p:spPr>
        <p:txBody>
          <a:bodyPr wrap="square" rtlCol="0">
            <a:spAutoFit/>
          </a:bodyPr>
          <a:lstStyle/>
          <a:p>
            <a:pPr algn="ctr"/>
            <a:r>
              <a:rPr lang="en-CA" sz="2200" dirty="0">
                <a:solidFill>
                  <a:schemeClr val="tx1">
                    <a:lumMod val="50000"/>
                  </a:schemeClr>
                </a:solidFill>
              </a:rPr>
              <a:t>AECO signs the Arctic Commitment at Arctic Frontier</a:t>
            </a:r>
            <a:endParaRPr lang="en-US" altLang="ko-KR" sz="2200" dirty="0">
              <a:solidFill>
                <a:schemeClr val="tx1">
                  <a:lumMod val="50000"/>
                </a:schemeClr>
              </a:solidFill>
              <a:cs typeface="Arial" pitchFamily="34" charset="0"/>
            </a:endParaRPr>
          </a:p>
        </p:txBody>
      </p:sp>
      <p:sp>
        <p:nvSpPr>
          <p:cNvPr id="100" name="TextBox 99">
            <a:extLst>
              <a:ext uri="{FF2B5EF4-FFF2-40B4-BE49-F238E27FC236}">
                <a16:creationId xmlns:a16="http://schemas.microsoft.com/office/drawing/2014/main" id="{DEF438B9-C164-4F2F-8901-F7928D885AEB}"/>
              </a:ext>
            </a:extLst>
          </p:cNvPr>
          <p:cNvSpPr txBox="1"/>
          <p:nvPr/>
        </p:nvSpPr>
        <p:spPr>
          <a:xfrm>
            <a:off x="9460729" y="4827328"/>
            <a:ext cx="3190461" cy="1107996"/>
          </a:xfrm>
          <a:prstGeom prst="rect">
            <a:avLst/>
          </a:prstGeom>
          <a:noFill/>
        </p:spPr>
        <p:txBody>
          <a:bodyPr wrap="square" rtlCol="0">
            <a:spAutoFit/>
          </a:bodyPr>
          <a:lstStyle/>
          <a:p>
            <a:pPr algn="ctr"/>
            <a:r>
              <a:rPr lang="en-CA" sz="2200" dirty="0">
                <a:solidFill>
                  <a:schemeClr val="tx1">
                    <a:lumMod val="50000"/>
                  </a:schemeClr>
                </a:solidFill>
              </a:rPr>
              <a:t>AECO formally approved a self-imposed ban on the use and carriage of HFO</a:t>
            </a:r>
            <a:endParaRPr lang="en-US" altLang="ko-KR" sz="2200" dirty="0">
              <a:solidFill>
                <a:schemeClr val="tx1">
                  <a:lumMod val="50000"/>
                </a:schemeClr>
              </a:solidFill>
              <a:cs typeface="Arial" pitchFamily="34" charset="0"/>
            </a:endParaRPr>
          </a:p>
        </p:txBody>
      </p:sp>
      <p:sp>
        <p:nvSpPr>
          <p:cNvPr id="51" name="Tittel 1">
            <a:extLst>
              <a:ext uri="{FF2B5EF4-FFF2-40B4-BE49-F238E27FC236}">
                <a16:creationId xmlns:a16="http://schemas.microsoft.com/office/drawing/2014/main" id="{19EA3EFC-1DBC-4DB8-B179-B5B366FFACB6}"/>
              </a:ext>
            </a:extLst>
          </p:cNvPr>
          <p:cNvSpPr>
            <a:spLocks noGrp="1"/>
          </p:cNvSpPr>
          <p:nvPr>
            <p:ph type="title"/>
          </p:nvPr>
        </p:nvSpPr>
        <p:spPr>
          <a:xfrm>
            <a:off x="4448517" y="979765"/>
            <a:ext cx="7281165" cy="1049792"/>
          </a:xfrm>
        </p:spPr>
        <p:txBody>
          <a:bodyPr>
            <a:normAutofit/>
          </a:bodyPr>
          <a:lstStyle/>
          <a:p>
            <a:r>
              <a:rPr lang="da-DK" sz="4400" dirty="0">
                <a:solidFill>
                  <a:schemeClr val="tx1">
                    <a:lumMod val="50000"/>
                  </a:schemeClr>
                </a:solidFill>
              </a:rPr>
              <a:t>Cruise Industry </a:t>
            </a:r>
            <a:r>
              <a:rPr lang="en-US" sz="4400" dirty="0">
                <a:solidFill>
                  <a:schemeClr val="tx1">
                    <a:lumMod val="50000"/>
                  </a:schemeClr>
                </a:solidFill>
              </a:rPr>
              <a:t>HFO Timeline </a:t>
            </a:r>
          </a:p>
        </p:txBody>
      </p:sp>
      <p:sp>
        <p:nvSpPr>
          <p:cNvPr id="108" name="TextBox 107">
            <a:extLst>
              <a:ext uri="{FF2B5EF4-FFF2-40B4-BE49-F238E27FC236}">
                <a16:creationId xmlns:a16="http://schemas.microsoft.com/office/drawing/2014/main" id="{5A2A15B8-7A0D-45F5-ABE6-403B0AB23342}"/>
              </a:ext>
            </a:extLst>
          </p:cNvPr>
          <p:cNvSpPr txBox="1"/>
          <p:nvPr/>
        </p:nvSpPr>
        <p:spPr>
          <a:xfrm>
            <a:off x="3954805" y="2510077"/>
            <a:ext cx="2679901" cy="830997"/>
          </a:xfrm>
          <a:prstGeom prst="rect">
            <a:avLst/>
          </a:prstGeom>
          <a:noFill/>
        </p:spPr>
        <p:txBody>
          <a:bodyPr wrap="square" rtlCol="0">
            <a:spAutoFit/>
          </a:bodyPr>
          <a:lstStyle/>
          <a:p>
            <a:pPr algn="ctr"/>
            <a:r>
              <a:rPr lang="en-CA" sz="2400" dirty="0"/>
              <a:t>HFO ban expansion in Svalbard</a:t>
            </a:r>
            <a:endParaRPr lang="en-US" altLang="ko-KR" sz="2200" dirty="0">
              <a:solidFill>
                <a:schemeClr val="tx1">
                  <a:lumMod val="50000"/>
                </a:schemeClr>
              </a:solidFill>
              <a:cs typeface="Arial" pitchFamily="34" charset="0"/>
            </a:endParaRPr>
          </a:p>
        </p:txBody>
      </p:sp>
      <p:grpSp>
        <p:nvGrpSpPr>
          <p:cNvPr id="33" name="Group 66">
            <a:extLst>
              <a:ext uri="{FF2B5EF4-FFF2-40B4-BE49-F238E27FC236}">
                <a16:creationId xmlns:a16="http://schemas.microsoft.com/office/drawing/2014/main" id="{2894DA73-95BF-49C7-AD66-3C977CAD18E6}"/>
              </a:ext>
            </a:extLst>
          </p:cNvPr>
          <p:cNvGrpSpPr/>
          <p:nvPr/>
        </p:nvGrpSpPr>
        <p:grpSpPr>
          <a:xfrm>
            <a:off x="3541527" y="3838429"/>
            <a:ext cx="307197" cy="307197"/>
            <a:chOff x="611560" y="2851238"/>
            <a:chExt cx="288032" cy="288032"/>
          </a:xfrm>
          <a:solidFill>
            <a:schemeClr val="bg1"/>
          </a:solidFill>
        </p:grpSpPr>
        <p:sp>
          <p:nvSpPr>
            <p:cNvPr id="34" name="Oval 67">
              <a:extLst>
                <a:ext uri="{FF2B5EF4-FFF2-40B4-BE49-F238E27FC236}">
                  <a16:creationId xmlns:a16="http://schemas.microsoft.com/office/drawing/2014/main" id="{C7997548-F452-41B8-BFF0-301F6D0FEED7}"/>
                </a:ext>
              </a:extLst>
            </p:cNvPr>
            <p:cNvSpPr/>
            <p:nvPr/>
          </p:nvSpPr>
          <p:spPr>
            <a:xfrm>
              <a:off x="611560" y="2851238"/>
              <a:ext cx="288032" cy="288032"/>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sp>
          <p:nvSpPr>
            <p:cNvPr id="35" name="Oval 68">
              <a:extLst>
                <a:ext uri="{FF2B5EF4-FFF2-40B4-BE49-F238E27FC236}">
                  <a16:creationId xmlns:a16="http://schemas.microsoft.com/office/drawing/2014/main" id="{B8BF79DB-A2AC-41A3-A767-3BB836CD9A58}"/>
                </a:ext>
              </a:extLst>
            </p:cNvPr>
            <p:cNvSpPr/>
            <p:nvPr/>
          </p:nvSpPr>
          <p:spPr>
            <a:xfrm>
              <a:off x="683568" y="292324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80" dirty="0">
                <a:solidFill>
                  <a:schemeClr val="tx1">
                    <a:lumMod val="75000"/>
                    <a:lumOff val="25000"/>
                  </a:schemeClr>
                </a:solidFill>
              </a:endParaRPr>
            </a:p>
          </p:txBody>
        </p:sp>
      </p:grpSp>
      <p:sp>
        <p:nvSpPr>
          <p:cNvPr id="2" name="Text Placeholder 17">
            <a:extLst>
              <a:ext uri="{FF2B5EF4-FFF2-40B4-BE49-F238E27FC236}">
                <a16:creationId xmlns:a16="http://schemas.microsoft.com/office/drawing/2014/main" id="{E7F40319-E78C-4EAB-A4BF-F4751754DC29}"/>
              </a:ext>
            </a:extLst>
          </p:cNvPr>
          <p:cNvSpPr txBox="1">
            <a:spLocks/>
          </p:cNvSpPr>
          <p:nvPr/>
        </p:nvSpPr>
        <p:spPr>
          <a:xfrm>
            <a:off x="3122556" y="4203366"/>
            <a:ext cx="1093135" cy="383996"/>
          </a:xfrm>
          <a:prstGeom prst="roundRect">
            <a:avLst/>
          </a:prstGeom>
          <a:ln w="25400">
            <a:solidFill>
              <a:schemeClr val="accent1"/>
            </a:solid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tx1">
                    <a:lumMod val="75000"/>
                    <a:lumOff val="25000"/>
                  </a:schemeClr>
                </a:solidFill>
                <a:cs typeface="Arial" pitchFamily="34" charset="0"/>
              </a:rPr>
              <a:t>2011</a:t>
            </a:r>
          </a:p>
        </p:txBody>
      </p:sp>
      <p:sp>
        <p:nvSpPr>
          <p:cNvPr id="3" name="TextBox 107">
            <a:extLst>
              <a:ext uri="{FF2B5EF4-FFF2-40B4-BE49-F238E27FC236}">
                <a16:creationId xmlns:a16="http://schemas.microsoft.com/office/drawing/2014/main" id="{BC2F9DB6-B46E-4A30-8A05-DF37F056F703}"/>
              </a:ext>
            </a:extLst>
          </p:cNvPr>
          <p:cNvSpPr txBox="1"/>
          <p:nvPr/>
        </p:nvSpPr>
        <p:spPr>
          <a:xfrm>
            <a:off x="2235146" y="4658491"/>
            <a:ext cx="2867953" cy="461665"/>
          </a:xfrm>
          <a:prstGeom prst="rect">
            <a:avLst/>
          </a:prstGeom>
          <a:noFill/>
        </p:spPr>
        <p:txBody>
          <a:bodyPr wrap="square" rtlCol="0">
            <a:spAutoFit/>
          </a:bodyPr>
          <a:lstStyle/>
          <a:p>
            <a:pPr algn="ctr"/>
            <a:r>
              <a:rPr lang="en-CA" sz="2400" dirty="0"/>
              <a:t>HFO ban in Antarctica</a:t>
            </a:r>
            <a:endParaRPr lang="en-US" altLang="ko-KR" sz="2200" dirty="0">
              <a:solidFill>
                <a:schemeClr val="tx1">
                  <a:lumMod val="50000"/>
                </a:schemeClr>
              </a:solidFill>
              <a:cs typeface="Arial" pitchFamily="34" charset="0"/>
            </a:endParaRPr>
          </a:p>
        </p:txBody>
      </p:sp>
      <p:sp>
        <p:nvSpPr>
          <p:cNvPr id="49" name="Plassholder for bunntekst 2">
            <a:extLst>
              <a:ext uri="{FF2B5EF4-FFF2-40B4-BE49-F238E27FC236}">
                <a16:creationId xmlns:a16="http://schemas.microsoft.com/office/drawing/2014/main" id="{4FCB3C03-D413-487C-A0E0-86A72AE05923}"/>
              </a:ext>
            </a:extLst>
          </p:cNvPr>
          <p:cNvSpPr txBox="1">
            <a:spLocks/>
          </p:cNvSpPr>
          <p:nvPr/>
        </p:nvSpPr>
        <p:spPr>
          <a:xfrm>
            <a:off x="1053296" y="173793"/>
            <a:ext cx="6774860" cy="389467"/>
          </a:xfrm>
          <a:prstGeom prst="rect">
            <a:avLst/>
          </a:prstGeom>
        </p:spPr>
        <p:txBody>
          <a:bodyPr/>
          <a:lstStyle>
            <a:defPPr>
              <a:defRPr lang="nb-NO"/>
            </a:defPPr>
            <a:lvl1pPr marL="0" algn="l" defTabSz="975064" rtl="0" eaLnBrk="1" latinLnBrk="0" hangingPunct="1">
              <a:defRPr sz="1920" kern="1200">
                <a:solidFill>
                  <a:schemeClr val="tx1"/>
                </a:solidFill>
                <a:latin typeface="+mn-lt"/>
                <a:ea typeface="+mn-ea"/>
                <a:cs typeface="+mn-cs"/>
              </a:defRPr>
            </a:lvl1pPr>
            <a:lvl2pPr marL="487533" algn="l" defTabSz="975064" rtl="0" eaLnBrk="1" latinLnBrk="0" hangingPunct="1">
              <a:defRPr sz="1920" kern="1200">
                <a:solidFill>
                  <a:schemeClr val="tx1"/>
                </a:solidFill>
                <a:latin typeface="+mn-lt"/>
                <a:ea typeface="+mn-ea"/>
                <a:cs typeface="+mn-cs"/>
              </a:defRPr>
            </a:lvl2pPr>
            <a:lvl3pPr marL="975064" algn="l" defTabSz="975064" rtl="0" eaLnBrk="1" latinLnBrk="0" hangingPunct="1">
              <a:defRPr sz="1920" kern="1200">
                <a:solidFill>
                  <a:schemeClr val="tx1"/>
                </a:solidFill>
                <a:latin typeface="+mn-lt"/>
                <a:ea typeface="+mn-ea"/>
                <a:cs typeface="+mn-cs"/>
              </a:defRPr>
            </a:lvl3pPr>
            <a:lvl4pPr marL="1462597" algn="l" defTabSz="975064" rtl="0" eaLnBrk="1" latinLnBrk="0" hangingPunct="1">
              <a:defRPr sz="1920" kern="1200">
                <a:solidFill>
                  <a:schemeClr val="tx1"/>
                </a:solidFill>
                <a:latin typeface="+mn-lt"/>
                <a:ea typeface="+mn-ea"/>
                <a:cs typeface="+mn-cs"/>
              </a:defRPr>
            </a:lvl4pPr>
            <a:lvl5pPr marL="1950129" algn="l" defTabSz="975064" rtl="0" eaLnBrk="1" latinLnBrk="0" hangingPunct="1">
              <a:defRPr sz="1920" kern="1200">
                <a:solidFill>
                  <a:schemeClr val="tx1"/>
                </a:solidFill>
                <a:latin typeface="+mn-lt"/>
                <a:ea typeface="+mn-ea"/>
                <a:cs typeface="+mn-cs"/>
              </a:defRPr>
            </a:lvl5pPr>
            <a:lvl6pPr marL="2437661" algn="l" defTabSz="975064" rtl="0" eaLnBrk="1" latinLnBrk="0" hangingPunct="1">
              <a:defRPr sz="1920" kern="1200">
                <a:solidFill>
                  <a:schemeClr val="tx1"/>
                </a:solidFill>
                <a:latin typeface="+mn-lt"/>
                <a:ea typeface="+mn-ea"/>
                <a:cs typeface="+mn-cs"/>
              </a:defRPr>
            </a:lvl6pPr>
            <a:lvl7pPr marL="2925194" algn="l" defTabSz="975064" rtl="0" eaLnBrk="1" latinLnBrk="0" hangingPunct="1">
              <a:defRPr sz="1920" kern="1200">
                <a:solidFill>
                  <a:schemeClr val="tx1"/>
                </a:solidFill>
                <a:latin typeface="+mn-lt"/>
                <a:ea typeface="+mn-ea"/>
                <a:cs typeface="+mn-cs"/>
              </a:defRPr>
            </a:lvl7pPr>
            <a:lvl8pPr marL="3412726" algn="l" defTabSz="975064" rtl="0" eaLnBrk="1" latinLnBrk="0" hangingPunct="1">
              <a:defRPr sz="1920" kern="1200">
                <a:solidFill>
                  <a:schemeClr val="tx1"/>
                </a:solidFill>
                <a:latin typeface="+mn-lt"/>
                <a:ea typeface="+mn-ea"/>
                <a:cs typeface="+mn-cs"/>
              </a:defRPr>
            </a:lvl8pPr>
            <a:lvl9pPr marL="3900259" algn="l" defTabSz="975064" rtl="0" eaLnBrk="1" latinLnBrk="0" hangingPunct="1">
              <a:defRPr sz="1920" kern="1200">
                <a:solidFill>
                  <a:schemeClr val="tx1"/>
                </a:solidFill>
                <a:latin typeface="+mn-lt"/>
                <a:ea typeface="+mn-ea"/>
                <a:cs typeface="+mn-cs"/>
              </a:defRPr>
            </a:lvl9pPr>
          </a:lstStyle>
          <a:p>
            <a:r>
              <a:rPr lang="nb-NO" dirty="0">
                <a:solidFill>
                  <a:schemeClr val="bg1"/>
                </a:solidFill>
              </a:rPr>
              <a:t>THE CLEAN ARCTIC ALLIANCE</a:t>
            </a:r>
            <a:endParaRPr lang="en-US" dirty="0">
              <a:solidFill>
                <a:schemeClr val="bg1"/>
              </a:solidFill>
            </a:endParaRPr>
          </a:p>
        </p:txBody>
      </p:sp>
    </p:spTree>
    <p:extLst>
      <p:ext uri="{BB962C8B-B14F-4D97-AF65-F5344CB8AC3E}">
        <p14:creationId xmlns:p14="http://schemas.microsoft.com/office/powerpoint/2010/main" val="1441458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2">
            <a:extLst>
              <a:ext uri="{FF2B5EF4-FFF2-40B4-BE49-F238E27FC236}">
                <a16:creationId xmlns:a16="http://schemas.microsoft.com/office/drawing/2014/main" id="{B744BD6C-C16D-4953-A846-C52B1B062A85}"/>
              </a:ext>
            </a:extLst>
          </p:cNvPr>
          <p:cNvSpPr txBox="1">
            <a:spLocks/>
          </p:cNvSpPr>
          <p:nvPr/>
        </p:nvSpPr>
        <p:spPr>
          <a:xfrm>
            <a:off x="1053296" y="173793"/>
            <a:ext cx="6774860" cy="389467"/>
          </a:xfrm>
          <a:prstGeom prst="rect">
            <a:avLst/>
          </a:prstGeom>
        </p:spPr>
        <p:txBody>
          <a:bodyPr/>
          <a:lstStyle>
            <a:defPPr>
              <a:defRPr lang="nb-NO"/>
            </a:defPPr>
            <a:lvl1pPr marL="0" algn="l" defTabSz="975064" rtl="0" eaLnBrk="1" latinLnBrk="0" hangingPunct="1">
              <a:defRPr sz="1920" kern="1200">
                <a:solidFill>
                  <a:schemeClr val="tx1"/>
                </a:solidFill>
                <a:latin typeface="+mn-lt"/>
                <a:ea typeface="+mn-ea"/>
                <a:cs typeface="+mn-cs"/>
              </a:defRPr>
            </a:lvl1pPr>
            <a:lvl2pPr marL="487533" algn="l" defTabSz="975064" rtl="0" eaLnBrk="1" latinLnBrk="0" hangingPunct="1">
              <a:defRPr sz="1920" kern="1200">
                <a:solidFill>
                  <a:schemeClr val="tx1"/>
                </a:solidFill>
                <a:latin typeface="+mn-lt"/>
                <a:ea typeface="+mn-ea"/>
                <a:cs typeface="+mn-cs"/>
              </a:defRPr>
            </a:lvl2pPr>
            <a:lvl3pPr marL="975064" algn="l" defTabSz="975064" rtl="0" eaLnBrk="1" latinLnBrk="0" hangingPunct="1">
              <a:defRPr sz="1920" kern="1200">
                <a:solidFill>
                  <a:schemeClr val="tx1"/>
                </a:solidFill>
                <a:latin typeface="+mn-lt"/>
                <a:ea typeface="+mn-ea"/>
                <a:cs typeface="+mn-cs"/>
              </a:defRPr>
            </a:lvl3pPr>
            <a:lvl4pPr marL="1462597" algn="l" defTabSz="975064" rtl="0" eaLnBrk="1" latinLnBrk="0" hangingPunct="1">
              <a:defRPr sz="1920" kern="1200">
                <a:solidFill>
                  <a:schemeClr val="tx1"/>
                </a:solidFill>
                <a:latin typeface="+mn-lt"/>
                <a:ea typeface="+mn-ea"/>
                <a:cs typeface="+mn-cs"/>
              </a:defRPr>
            </a:lvl4pPr>
            <a:lvl5pPr marL="1950129" algn="l" defTabSz="975064" rtl="0" eaLnBrk="1" latinLnBrk="0" hangingPunct="1">
              <a:defRPr sz="1920" kern="1200">
                <a:solidFill>
                  <a:schemeClr val="tx1"/>
                </a:solidFill>
                <a:latin typeface="+mn-lt"/>
                <a:ea typeface="+mn-ea"/>
                <a:cs typeface="+mn-cs"/>
              </a:defRPr>
            </a:lvl5pPr>
            <a:lvl6pPr marL="2437661" algn="l" defTabSz="975064" rtl="0" eaLnBrk="1" latinLnBrk="0" hangingPunct="1">
              <a:defRPr sz="1920" kern="1200">
                <a:solidFill>
                  <a:schemeClr val="tx1"/>
                </a:solidFill>
                <a:latin typeface="+mn-lt"/>
                <a:ea typeface="+mn-ea"/>
                <a:cs typeface="+mn-cs"/>
              </a:defRPr>
            </a:lvl6pPr>
            <a:lvl7pPr marL="2925194" algn="l" defTabSz="975064" rtl="0" eaLnBrk="1" latinLnBrk="0" hangingPunct="1">
              <a:defRPr sz="1920" kern="1200">
                <a:solidFill>
                  <a:schemeClr val="tx1"/>
                </a:solidFill>
                <a:latin typeface="+mn-lt"/>
                <a:ea typeface="+mn-ea"/>
                <a:cs typeface="+mn-cs"/>
              </a:defRPr>
            </a:lvl7pPr>
            <a:lvl8pPr marL="3412726" algn="l" defTabSz="975064" rtl="0" eaLnBrk="1" latinLnBrk="0" hangingPunct="1">
              <a:defRPr sz="1920" kern="1200">
                <a:solidFill>
                  <a:schemeClr val="tx1"/>
                </a:solidFill>
                <a:latin typeface="+mn-lt"/>
                <a:ea typeface="+mn-ea"/>
                <a:cs typeface="+mn-cs"/>
              </a:defRPr>
            </a:lvl8pPr>
            <a:lvl9pPr marL="3900259" algn="l" defTabSz="975064" rtl="0" eaLnBrk="1" latinLnBrk="0" hangingPunct="1">
              <a:defRPr sz="1920" kern="1200">
                <a:solidFill>
                  <a:schemeClr val="tx1"/>
                </a:solidFill>
                <a:latin typeface="+mn-lt"/>
                <a:ea typeface="+mn-ea"/>
                <a:cs typeface="+mn-cs"/>
              </a:defRPr>
            </a:lvl9pPr>
          </a:lstStyle>
          <a:p>
            <a:r>
              <a:rPr lang="nb-NO" dirty="0">
                <a:solidFill>
                  <a:schemeClr val="bg1"/>
                </a:solidFill>
              </a:rPr>
              <a:t>THE CLEAN ARCTIC ALLIANCE</a:t>
            </a:r>
            <a:endParaRPr lang="en-US" dirty="0">
              <a:solidFill>
                <a:schemeClr val="bg1"/>
              </a:solidFill>
            </a:endParaRPr>
          </a:p>
        </p:txBody>
      </p:sp>
      <p:sp>
        <p:nvSpPr>
          <p:cNvPr id="6" name="Tittel 1">
            <a:extLst>
              <a:ext uri="{FF2B5EF4-FFF2-40B4-BE49-F238E27FC236}">
                <a16:creationId xmlns:a16="http://schemas.microsoft.com/office/drawing/2014/main" id="{70B095E6-538D-44AE-B714-D0C8B4609EBA}"/>
              </a:ext>
            </a:extLst>
          </p:cNvPr>
          <p:cNvSpPr>
            <a:spLocks noGrp="1"/>
          </p:cNvSpPr>
          <p:nvPr>
            <p:ph type="title"/>
          </p:nvPr>
        </p:nvSpPr>
        <p:spPr>
          <a:xfrm>
            <a:off x="2946856" y="918452"/>
            <a:ext cx="7294424" cy="1049792"/>
          </a:xfrm>
        </p:spPr>
        <p:txBody>
          <a:bodyPr>
            <a:normAutofit fontScale="90000"/>
          </a:bodyPr>
          <a:lstStyle/>
          <a:p>
            <a:r>
              <a:rPr lang="en-US" sz="4400" dirty="0">
                <a:solidFill>
                  <a:schemeClr val="tx1">
                    <a:lumMod val="50000"/>
                  </a:schemeClr>
                </a:solidFill>
              </a:rPr>
              <a:t>Expedition cruise industry drivers</a:t>
            </a:r>
          </a:p>
        </p:txBody>
      </p:sp>
      <p:sp>
        <p:nvSpPr>
          <p:cNvPr id="8" name="Plassholder for tekst 11">
            <a:extLst>
              <a:ext uri="{FF2B5EF4-FFF2-40B4-BE49-F238E27FC236}">
                <a16:creationId xmlns:a16="http://schemas.microsoft.com/office/drawing/2014/main" id="{F5CDCC4F-A49C-4306-B5C1-686870FEED22}"/>
              </a:ext>
            </a:extLst>
          </p:cNvPr>
          <p:cNvSpPr txBox="1">
            <a:spLocks/>
          </p:cNvSpPr>
          <p:nvPr/>
        </p:nvSpPr>
        <p:spPr>
          <a:xfrm>
            <a:off x="3232729" y="2092200"/>
            <a:ext cx="6774860" cy="3316707"/>
          </a:xfrm>
          <a:prstGeom prst="rect">
            <a:avLst/>
          </a:prstGeom>
        </p:spPr>
        <p:txBody>
          <a:bodyPr vert="horz" lIns="97524" tIns="48762" rIns="97524" bIns="48762" rtlCol="0">
            <a:normAutofit/>
          </a:bodyPr>
          <a:lstStyle>
            <a:lvl1pPr marL="0" marR="0" indent="0" algn="l" defTabSz="914258" rtl="0" eaLnBrk="1" fontAlgn="auto" latinLnBrk="0" hangingPunct="1">
              <a:lnSpc>
                <a:spcPct val="109000"/>
              </a:lnSpc>
              <a:spcBef>
                <a:spcPts val="0"/>
              </a:spcBef>
              <a:spcAft>
                <a:spcPts val="0"/>
              </a:spcAft>
              <a:buClrTx/>
              <a:buSzPct val="110000"/>
              <a:buFont typeface="Arial" panose="020B0604020202020204" pitchFamily="34" charset="0"/>
              <a:buNone/>
              <a:tabLst/>
              <a:defRPr lang="nb-NO" sz="2215" b="0" i="0" kern="1200">
                <a:solidFill>
                  <a:schemeClr val="tx1"/>
                </a:solidFill>
                <a:effectLst/>
                <a:latin typeface="Calibri Light" panose="020F0502020204030204" pitchFamily="34" charset="0"/>
                <a:ea typeface="+mn-ea"/>
                <a:cs typeface="Calibri Light" panose="020F0502020204030204" pitchFamily="34" charset="0"/>
              </a:defRPr>
            </a:lvl1pPr>
            <a:lvl2pPr marL="457129" indent="0" algn="l" defTabSz="914258" rtl="0" eaLnBrk="1" latinLnBrk="0" hangingPunct="1">
              <a:lnSpc>
                <a:spcPct val="110000"/>
              </a:lnSpc>
              <a:spcBef>
                <a:spcPts val="0"/>
              </a:spcBef>
              <a:buFont typeface="Arial" panose="020B0604020202020204" pitchFamily="34" charset="0"/>
              <a:buNone/>
              <a:defRPr sz="2215" b="0" i="0" kern="1200">
                <a:solidFill>
                  <a:schemeClr val="tx1"/>
                </a:solidFill>
                <a:latin typeface="Calibri Light" panose="020F0502020204030204" pitchFamily="34" charset="0"/>
                <a:ea typeface="+mn-ea"/>
                <a:cs typeface="Calibri Light" panose="020F0502020204030204" pitchFamily="34" charset="0"/>
              </a:defRPr>
            </a:lvl2pPr>
            <a:lvl3pPr marL="914258" indent="0" algn="l" defTabSz="914258" rtl="0" eaLnBrk="1" latinLnBrk="0" hangingPunct="1">
              <a:lnSpc>
                <a:spcPct val="109000"/>
              </a:lnSpc>
              <a:spcBef>
                <a:spcPts val="0"/>
              </a:spcBef>
              <a:buFont typeface="Arial" panose="020B0604020202020204" pitchFamily="34" charset="0"/>
              <a:buNone/>
              <a:defRPr sz="2215" b="0" i="0" kern="1200">
                <a:solidFill>
                  <a:schemeClr val="tx1"/>
                </a:solidFill>
                <a:latin typeface="Calibri Light" panose="020F0502020204030204" pitchFamily="34" charset="0"/>
                <a:ea typeface="+mn-ea"/>
                <a:cs typeface="Calibri Light" panose="020F0502020204030204" pitchFamily="34" charset="0"/>
              </a:defRPr>
            </a:lvl3pPr>
            <a:lvl4pPr marL="1371385" indent="0" algn="l" defTabSz="914258" rtl="0" eaLnBrk="1" latinLnBrk="0" hangingPunct="1">
              <a:lnSpc>
                <a:spcPct val="109000"/>
              </a:lnSpc>
              <a:spcBef>
                <a:spcPts val="0"/>
              </a:spcBef>
              <a:buFont typeface="Arial" panose="020B0604020202020204" pitchFamily="34" charset="0"/>
              <a:buNone/>
              <a:defRPr sz="2215" b="0" i="0" kern="1200">
                <a:solidFill>
                  <a:schemeClr val="tx1"/>
                </a:solidFill>
                <a:latin typeface="Calibri Light" panose="020F0502020204030204" pitchFamily="34" charset="0"/>
                <a:ea typeface="+mn-ea"/>
                <a:cs typeface="Calibri Light" panose="020F0502020204030204" pitchFamily="34" charset="0"/>
              </a:defRPr>
            </a:lvl4pPr>
            <a:lvl5pPr marL="1828514" indent="0" algn="l" defTabSz="914258" rtl="0" eaLnBrk="1" latinLnBrk="0" hangingPunct="1">
              <a:lnSpc>
                <a:spcPct val="109000"/>
              </a:lnSpc>
              <a:spcBef>
                <a:spcPts val="0"/>
              </a:spcBef>
              <a:buFont typeface="Arial" panose="020B0604020202020204" pitchFamily="34" charset="0"/>
              <a:buNone/>
              <a:defRPr sz="2215" b="0" i="0" kern="1200">
                <a:solidFill>
                  <a:schemeClr val="tx1"/>
                </a:solidFill>
                <a:latin typeface="Calibri Light" panose="020F0502020204030204" pitchFamily="34" charset="0"/>
                <a:ea typeface="+mn-ea"/>
                <a:cs typeface="Calibri Light" panose="020F0502020204030204" pitchFamily="34" charset="0"/>
              </a:defRPr>
            </a:lvl5pPr>
            <a:lvl6pPr marL="2514207" indent="-228564" algn="l" defTabSz="9142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6" indent="-228564" algn="l" defTabSz="9142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65" indent="-228564" algn="l" defTabSz="9142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93" indent="-228564" algn="l" defTabSz="9142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47" indent="-342847">
              <a:spcBef>
                <a:spcPts val="600"/>
              </a:spcBef>
              <a:spcAft>
                <a:spcPts val="600"/>
              </a:spcAft>
              <a:buFont typeface="Arial" panose="020B0604020202020204" pitchFamily="34" charset="0"/>
              <a:buChar char="•"/>
            </a:pPr>
            <a:r>
              <a:rPr lang="en-US" altLang="da-DK" sz="2800" dirty="0">
                <a:latin typeface="+mn-lt"/>
                <a:cs typeface="Calibri Light" panose="020F0302020204030204" pitchFamily="34" charset="0"/>
              </a:rPr>
              <a:t>Clients demand for pristine environment</a:t>
            </a:r>
          </a:p>
          <a:p>
            <a:pPr marL="342847" indent="-342847">
              <a:spcBef>
                <a:spcPts val="600"/>
              </a:spcBef>
              <a:spcAft>
                <a:spcPts val="600"/>
              </a:spcAft>
              <a:buFont typeface="Arial" panose="020B0604020202020204" pitchFamily="34" charset="0"/>
              <a:buChar char="•"/>
            </a:pPr>
            <a:r>
              <a:rPr lang="en-US" altLang="da-DK" sz="2800" dirty="0">
                <a:latin typeface="+mn-lt"/>
                <a:cs typeface="Calibri Light" panose="020F0302020204030204" pitchFamily="34" charset="0"/>
              </a:rPr>
              <a:t>Potential oil spill could be devastating for operations in affected area for considerable time</a:t>
            </a:r>
          </a:p>
          <a:p>
            <a:pPr marL="342847" indent="-342847">
              <a:spcBef>
                <a:spcPts val="600"/>
              </a:spcBef>
              <a:spcAft>
                <a:spcPts val="600"/>
              </a:spcAft>
              <a:buFont typeface="Arial" panose="020B0604020202020204" pitchFamily="34" charset="0"/>
              <a:buChar char="•"/>
            </a:pPr>
            <a:r>
              <a:rPr lang="en-US" altLang="da-DK" sz="2800" dirty="0">
                <a:latin typeface="+mn-lt"/>
                <a:cs typeface="Calibri Light" panose="020F0302020204030204" pitchFamily="34" charset="0"/>
              </a:rPr>
              <a:t>Part of AECO objectives to conduct “environmentally friendly” tourism</a:t>
            </a:r>
          </a:p>
          <a:p>
            <a:pPr marL="342847" indent="-342847">
              <a:spcBef>
                <a:spcPts val="600"/>
              </a:spcBef>
              <a:spcAft>
                <a:spcPts val="600"/>
              </a:spcAft>
              <a:buFont typeface="Arial" panose="020B0604020202020204" pitchFamily="34" charset="0"/>
              <a:buChar char="•"/>
            </a:pPr>
            <a:endParaRPr lang="en-US" altLang="da-DK" sz="2800" dirty="0">
              <a:latin typeface="+mn-lt"/>
              <a:cs typeface="Calibri Light" panose="020F0302020204030204" pitchFamily="34" charset="0"/>
            </a:endParaRPr>
          </a:p>
          <a:p>
            <a:pPr marL="342847" indent="-342847">
              <a:spcBef>
                <a:spcPts val="600"/>
              </a:spcBef>
              <a:spcAft>
                <a:spcPts val="600"/>
              </a:spcAft>
              <a:buFont typeface="Arial" panose="020B0604020202020204" pitchFamily="34" charset="0"/>
              <a:buChar char="•"/>
            </a:pPr>
            <a:endParaRPr lang="en-US" altLang="da-DK" sz="2800" dirty="0">
              <a:latin typeface="+mn-lt"/>
              <a:cs typeface="Calibri Light" panose="020F0302020204030204" pitchFamily="34" charset="0"/>
            </a:endParaRPr>
          </a:p>
          <a:p>
            <a:endParaRPr lang="en-US" sz="2800" dirty="0">
              <a:latin typeface="+mn-lt"/>
              <a:cs typeface="Calibri Light" panose="020F0302020204030204" pitchFamily="34" charset="0"/>
            </a:endParaRPr>
          </a:p>
        </p:txBody>
      </p:sp>
    </p:spTree>
    <p:extLst>
      <p:ext uri="{BB962C8B-B14F-4D97-AF65-F5344CB8AC3E}">
        <p14:creationId xmlns:p14="http://schemas.microsoft.com/office/powerpoint/2010/main" val="419488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2">
            <a:extLst>
              <a:ext uri="{FF2B5EF4-FFF2-40B4-BE49-F238E27FC236}">
                <a16:creationId xmlns:a16="http://schemas.microsoft.com/office/drawing/2014/main" id="{B1EE2DA6-2CAD-45BB-ADC4-D82A7883E26F}"/>
              </a:ext>
            </a:extLst>
          </p:cNvPr>
          <p:cNvSpPr txBox="1">
            <a:spLocks/>
          </p:cNvSpPr>
          <p:nvPr/>
        </p:nvSpPr>
        <p:spPr>
          <a:xfrm>
            <a:off x="1053296" y="173793"/>
            <a:ext cx="6774860" cy="389467"/>
          </a:xfrm>
          <a:prstGeom prst="rect">
            <a:avLst/>
          </a:prstGeom>
        </p:spPr>
        <p:txBody>
          <a:bodyPr/>
          <a:lstStyle>
            <a:defPPr>
              <a:defRPr lang="nb-NO"/>
            </a:defPPr>
            <a:lvl1pPr marL="0" algn="l" defTabSz="975064" rtl="0" eaLnBrk="1" latinLnBrk="0" hangingPunct="1">
              <a:defRPr sz="1920" kern="1200">
                <a:solidFill>
                  <a:schemeClr val="tx1"/>
                </a:solidFill>
                <a:latin typeface="+mn-lt"/>
                <a:ea typeface="+mn-ea"/>
                <a:cs typeface="+mn-cs"/>
              </a:defRPr>
            </a:lvl1pPr>
            <a:lvl2pPr marL="487533" algn="l" defTabSz="975064" rtl="0" eaLnBrk="1" latinLnBrk="0" hangingPunct="1">
              <a:defRPr sz="1920" kern="1200">
                <a:solidFill>
                  <a:schemeClr val="tx1"/>
                </a:solidFill>
                <a:latin typeface="+mn-lt"/>
                <a:ea typeface="+mn-ea"/>
                <a:cs typeface="+mn-cs"/>
              </a:defRPr>
            </a:lvl2pPr>
            <a:lvl3pPr marL="975064" algn="l" defTabSz="975064" rtl="0" eaLnBrk="1" latinLnBrk="0" hangingPunct="1">
              <a:defRPr sz="1920" kern="1200">
                <a:solidFill>
                  <a:schemeClr val="tx1"/>
                </a:solidFill>
                <a:latin typeface="+mn-lt"/>
                <a:ea typeface="+mn-ea"/>
                <a:cs typeface="+mn-cs"/>
              </a:defRPr>
            </a:lvl3pPr>
            <a:lvl4pPr marL="1462597" algn="l" defTabSz="975064" rtl="0" eaLnBrk="1" latinLnBrk="0" hangingPunct="1">
              <a:defRPr sz="1920" kern="1200">
                <a:solidFill>
                  <a:schemeClr val="tx1"/>
                </a:solidFill>
                <a:latin typeface="+mn-lt"/>
                <a:ea typeface="+mn-ea"/>
                <a:cs typeface="+mn-cs"/>
              </a:defRPr>
            </a:lvl4pPr>
            <a:lvl5pPr marL="1950129" algn="l" defTabSz="975064" rtl="0" eaLnBrk="1" latinLnBrk="0" hangingPunct="1">
              <a:defRPr sz="1920" kern="1200">
                <a:solidFill>
                  <a:schemeClr val="tx1"/>
                </a:solidFill>
                <a:latin typeface="+mn-lt"/>
                <a:ea typeface="+mn-ea"/>
                <a:cs typeface="+mn-cs"/>
              </a:defRPr>
            </a:lvl5pPr>
            <a:lvl6pPr marL="2437661" algn="l" defTabSz="975064" rtl="0" eaLnBrk="1" latinLnBrk="0" hangingPunct="1">
              <a:defRPr sz="1920" kern="1200">
                <a:solidFill>
                  <a:schemeClr val="tx1"/>
                </a:solidFill>
                <a:latin typeface="+mn-lt"/>
                <a:ea typeface="+mn-ea"/>
                <a:cs typeface="+mn-cs"/>
              </a:defRPr>
            </a:lvl6pPr>
            <a:lvl7pPr marL="2925194" algn="l" defTabSz="975064" rtl="0" eaLnBrk="1" latinLnBrk="0" hangingPunct="1">
              <a:defRPr sz="1920" kern="1200">
                <a:solidFill>
                  <a:schemeClr val="tx1"/>
                </a:solidFill>
                <a:latin typeface="+mn-lt"/>
                <a:ea typeface="+mn-ea"/>
                <a:cs typeface="+mn-cs"/>
              </a:defRPr>
            </a:lvl7pPr>
            <a:lvl8pPr marL="3412726" algn="l" defTabSz="975064" rtl="0" eaLnBrk="1" latinLnBrk="0" hangingPunct="1">
              <a:defRPr sz="1920" kern="1200">
                <a:solidFill>
                  <a:schemeClr val="tx1"/>
                </a:solidFill>
                <a:latin typeface="+mn-lt"/>
                <a:ea typeface="+mn-ea"/>
                <a:cs typeface="+mn-cs"/>
              </a:defRPr>
            </a:lvl8pPr>
            <a:lvl9pPr marL="3900259" algn="l" defTabSz="975064" rtl="0" eaLnBrk="1" latinLnBrk="0" hangingPunct="1">
              <a:defRPr sz="1920" kern="1200">
                <a:solidFill>
                  <a:schemeClr val="tx1"/>
                </a:solidFill>
                <a:latin typeface="+mn-lt"/>
                <a:ea typeface="+mn-ea"/>
                <a:cs typeface="+mn-cs"/>
              </a:defRPr>
            </a:lvl9pPr>
          </a:lstStyle>
          <a:p>
            <a:r>
              <a:rPr lang="nb-NO" dirty="0">
                <a:solidFill>
                  <a:schemeClr val="bg1"/>
                </a:solidFill>
              </a:rPr>
              <a:t>THE CLEAN ARCTIC ALLIANCE</a:t>
            </a:r>
            <a:endParaRPr lang="en-US" dirty="0">
              <a:solidFill>
                <a:schemeClr val="bg1"/>
              </a:solidFill>
            </a:endParaRPr>
          </a:p>
        </p:txBody>
      </p:sp>
      <p:sp>
        <p:nvSpPr>
          <p:cNvPr id="6" name="Tittel 1">
            <a:extLst>
              <a:ext uri="{FF2B5EF4-FFF2-40B4-BE49-F238E27FC236}">
                <a16:creationId xmlns:a16="http://schemas.microsoft.com/office/drawing/2014/main" id="{88ADE343-9789-4CF1-A11C-FD658742A346}"/>
              </a:ext>
            </a:extLst>
          </p:cNvPr>
          <p:cNvSpPr>
            <a:spLocks noGrp="1"/>
          </p:cNvSpPr>
          <p:nvPr>
            <p:ph type="title"/>
          </p:nvPr>
        </p:nvSpPr>
        <p:spPr>
          <a:xfrm>
            <a:off x="4367922" y="767128"/>
            <a:ext cx="4267369" cy="1049792"/>
          </a:xfrm>
        </p:spPr>
        <p:txBody>
          <a:bodyPr>
            <a:normAutofit/>
          </a:bodyPr>
          <a:lstStyle/>
          <a:p>
            <a:r>
              <a:rPr lang="en-US" sz="4400" dirty="0">
                <a:solidFill>
                  <a:schemeClr val="tx1">
                    <a:lumMod val="50000"/>
                  </a:schemeClr>
                </a:solidFill>
              </a:rPr>
              <a:t>Level playing field</a:t>
            </a:r>
          </a:p>
        </p:txBody>
      </p:sp>
      <p:sp>
        <p:nvSpPr>
          <p:cNvPr id="2" name="Tekstfelt 1">
            <a:extLst>
              <a:ext uri="{FF2B5EF4-FFF2-40B4-BE49-F238E27FC236}">
                <a16:creationId xmlns:a16="http://schemas.microsoft.com/office/drawing/2014/main" id="{5EE9D748-647F-4A33-A5C7-4693E4C56526}"/>
              </a:ext>
            </a:extLst>
          </p:cNvPr>
          <p:cNvSpPr txBox="1"/>
          <p:nvPr/>
        </p:nvSpPr>
        <p:spPr>
          <a:xfrm>
            <a:off x="2499937" y="1555435"/>
            <a:ext cx="8140986" cy="4585871"/>
          </a:xfrm>
          <a:prstGeom prst="rect">
            <a:avLst/>
          </a:prstGeom>
          <a:noFill/>
        </p:spPr>
        <p:txBody>
          <a:bodyPr wrap="square" rtlCol="0">
            <a:spAutoFit/>
          </a:bodyPr>
          <a:lstStyle/>
          <a:p>
            <a:pPr algn="ctr"/>
            <a:r>
              <a:rPr lang="en-US" sz="2800" dirty="0"/>
              <a:t>AECO support a level playing field:</a:t>
            </a:r>
          </a:p>
          <a:p>
            <a:pPr algn="ctr"/>
            <a:r>
              <a:rPr lang="en-US" sz="2800" dirty="0"/>
              <a:t>	</a:t>
            </a:r>
          </a:p>
          <a:p>
            <a:r>
              <a:rPr lang="en-US" sz="2000" dirty="0"/>
              <a:t>Within expedition cruise industry</a:t>
            </a:r>
          </a:p>
          <a:p>
            <a:r>
              <a:rPr lang="en-US" sz="2800" dirty="0"/>
              <a:t>1) No patchwork of regional regulations making it     </a:t>
            </a:r>
          </a:p>
          <a:p>
            <a:r>
              <a:rPr lang="en-US" sz="2800" dirty="0"/>
              <a:t>     easier to operate across different Arctic Regions</a:t>
            </a:r>
          </a:p>
          <a:p>
            <a:endParaRPr lang="en-US" sz="2800" dirty="0"/>
          </a:p>
          <a:p>
            <a:r>
              <a:rPr lang="en-US" sz="2000" dirty="0"/>
              <a:t>Between different industries</a:t>
            </a:r>
          </a:p>
          <a:p>
            <a:r>
              <a:rPr lang="en-US" sz="2800" dirty="0"/>
              <a:t>2) Oil spills could have devastating effect on industry</a:t>
            </a:r>
          </a:p>
          <a:p>
            <a:endParaRPr lang="en-US" sz="2800" dirty="0"/>
          </a:p>
          <a:p>
            <a:r>
              <a:rPr lang="en-US" sz="2800" dirty="0"/>
              <a:t>3) Core business depends on long term sustainability – </a:t>
            </a:r>
          </a:p>
          <a:p>
            <a:r>
              <a:rPr lang="en-US" sz="2800" dirty="0"/>
              <a:t>     also from others</a:t>
            </a:r>
          </a:p>
        </p:txBody>
      </p:sp>
    </p:spTree>
    <p:extLst>
      <p:ext uri="{BB962C8B-B14F-4D97-AF65-F5344CB8AC3E}">
        <p14:creationId xmlns:p14="http://schemas.microsoft.com/office/powerpoint/2010/main" val="1327425957"/>
      </p:ext>
    </p:extLst>
  </p:cSld>
  <p:clrMapOvr>
    <a:masterClrMapping/>
  </p:clrMapOvr>
</p:sld>
</file>

<file path=ppt/theme/theme1.xml><?xml version="1.0" encoding="utf-8"?>
<a:theme xmlns:a="http://schemas.openxmlformats.org/drawingml/2006/main" name="AECO Purple">
  <a:themeElements>
    <a:clrScheme name="AECO Lilla">
      <a:dk1>
        <a:srgbClr val="414042"/>
      </a:dk1>
      <a:lt1>
        <a:srgbClr val="FFFFFF"/>
      </a:lt1>
      <a:dk2>
        <a:srgbClr val="808285"/>
      </a:dk2>
      <a:lt2>
        <a:srgbClr val="EFEFF0"/>
      </a:lt2>
      <a:accent1>
        <a:srgbClr val="60489D"/>
      </a:accent1>
      <a:accent2>
        <a:srgbClr val="9C8DC3"/>
      </a:accent2>
      <a:accent3>
        <a:srgbClr val="C7BBDC"/>
      </a:accent3>
      <a:accent4>
        <a:srgbClr val="789CC2"/>
      </a:accent4>
      <a:accent5>
        <a:srgbClr val="ADCAEA"/>
      </a:accent5>
      <a:accent6>
        <a:srgbClr val="E9841D"/>
      </a:accent6>
      <a:hlink>
        <a:srgbClr val="7BAFDE"/>
      </a:hlink>
      <a:folHlink>
        <a:srgbClr val="808285"/>
      </a:folHlink>
    </a:clrScheme>
    <a:fontScheme name="Calibri-Simple">
      <a:majorFont>
        <a:latin typeface="Calibri"/>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_mal.potx" id="{AB525B7C-6992-1B4E-A2C5-D29881C8ED59}" vid="{219F7AA9-4B9E-9B48-B196-52AD64368A29}"/>
    </a:ext>
  </a:extLst>
</a:theme>
</file>

<file path=ppt/theme/theme10.xml><?xml version="1.0" encoding="utf-8"?>
<a:theme xmlns:a="http://schemas.openxmlformats.org/drawingml/2006/main" name="AECO Red">
  <a:themeElements>
    <a:clrScheme name="AECO rød 2">
      <a:dk1>
        <a:srgbClr val="414042"/>
      </a:dk1>
      <a:lt1>
        <a:srgbClr val="FFFFFF"/>
      </a:lt1>
      <a:dk2>
        <a:srgbClr val="808285"/>
      </a:dk2>
      <a:lt2>
        <a:srgbClr val="EFEFF0"/>
      </a:lt2>
      <a:accent1>
        <a:srgbClr val="D2232A"/>
      </a:accent1>
      <a:accent2>
        <a:srgbClr val="DE957D"/>
      </a:accent2>
      <a:accent3>
        <a:srgbClr val="E9841D"/>
      </a:accent3>
      <a:accent4>
        <a:srgbClr val="EFBB82"/>
      </a:accent4>
      <a:accent5>
        <a:srgbClr val="789CC2"/>
      </a:accent5>
      <a:accent6>
        <a:srgbClr val="ADCAEA"/>
      </a:accent6>
      <a:hlink>
        <a:srgbClr val="7BAFDE"/>
      </a:hlink>
      <a:folHlink>
        <a:srgbClr val="808285"/>
      </a:folHlink>
    </a:clrScheme>
    <a:fontScheme name="Calibri-Simple">
      <a:majorFont>
        <a:latin typeface="Calibri"/>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_mal.potx" id="{AB525B7C-6992-1B4E-A2C5-D29881C8ED59}" vid="{F801B420-A703-D44D-B37B-11B9EECDEB7E}"/>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ECO Light Purple">
  <a:themeElements>
    <a:clrScheme name="AECO Dus Lilla">
      <a:dk1>
        <a:srgbClr val="414042"/>
      </a:dk1>
      <a:lt1>
        <a:srgbClr val="FFFFFF"/>
      </a:lt1>
      <a:dk2>
        <a:srgbClr val="808285"/>
      </a:dk2>
      <a:lt2>
        <a:srgbClr val="EFEFF0"/>
      </a:lt2>
      <a:accent1>
        <a:srgbClr val="9C8DC3"/>
      </a:accent1>
      <a:accent2>
        <a:srgbClr val="60489D"/>
      </a:accent2>
      <a:accent3>
        <a:srgbClr val="C7BBDC"/>
      </a:accent3>
      <a:accent4>
        <a:srgbClr val="789CC2"/>
      </a:accent4>
      <a:accent5>
        <a:srgbClr val="ADCAEA"/>
      </a:accent5>
      <a:accent6>
        <a:srgbClr val="E9841D"/>
      </a:accent6>
      <a:hlink>
        <a:srgbClr val="7BAFDE"/>
      </a:hlink>
      <a:folHlink>
        <a:srgbClr val="808285"/>
      </a:folHlink>
    </a:clrScheme>
    <a:fontScheme name="Calibri-Simple">
      <a:majorFont>
        <a:latin typeface="Calibri"/>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_mal.potx" id="{AB525B7C-6992-1B4E-A2C5-D29881C8ED59}" vid="{8640CCA7-BB26-E44F-A13F-0153495325A8}"/>
    </a:ext>
  </a:extLst>
</a:theme>
</file>

<file path=ppt/theme/theme3.xml><?xml version="1.0" encoding="utf-8"?>
<a:theme xmlns:a="http://schemas.openxmlformats.org/drawingml/2006/main" name="AECO Grey">
  <a:themeElements>
    <a:clrScheme name="AECO kald grå">
      <a:dk1>
        <a:srgbClr val="414042"/>
      </a:dk1>
      <a:lt1>
        <a:srgbClr val="FFFFFF"/>
      </a:lt1>
      <a:dk2>
        <a:srgbClr val="808285"/>
      </a:dk2>
      <a:lt2>
        <a:srgbClr val="EFEFF0"/>
      </a:lt2>
      <a:accent1>
        <a:srgbClr val="5D7683"/>
      </a:accent1>
      <a:accent2>
        <a:srgbClr val="9EB3BE"/>
      </a:accent2>
      <a:accent3>
        <a:srgbClr val="8E2B17"/>
      </a:accent3>
      <a:accent4>
        <a:srgbClr val="AF8168"/>
      </a:accent4>
      <a:accent5>
        <a:srgbClr val="D8B39F"/>
      </a:accent5>
      <a:accent6>
        <a:srgbClr val="60489D"/>
      </a:accent6>
      <a:hlink>
        <a:srgbClr val="7BAFDE"/>
      </a:hlink>
      <a:folHlink>
        <a:srgbClr val="808285"/>
      </a:folHlink>
    </a:clrScheme>
    <a:fontScheme name="Calibri-Simple">
      <a:majorFont>
        <a:latin typeface="Calibri"/>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_mal.potx" id="{AB525B7C-6992-1B4E-A2C5-D29881C8ED59}" vid="{05013ACD-9C9A-2545-851A-55CA6EE8B390}"/>
    </a:ext>
  </a:extLst>
</a:theme>
</file>

<file path=ppt/theme/theme4.xml><?xml version="1.0" encoding="utf-8"?>
<a:theme xmlns:a="http://schemas.openxmlformats.org/drawingml/2006/main" name="AECO Blue">
  <a:themeElements>
    <a:clrScheme name="AECO blå">
      <a:dk1>
        <a:srgbClr val="414042"/>
      </a:dk1>
      <a:lt1>
        <a:srgbClr val="FFFFFF"/>
      </a:lt1>
      <a:dk2>
        <a:srgbClr val="808285"/>
      </a:dk2>
      <a:lt2>
        <a:srgbClr val="EFEFF0"/>
      </a:lt2>
      <a:accent1>
        <a:srgbClr val="789CC2"/>
      </a:accent1>
      <a:accent2>
        <a:srgbClr val="ADCAEA"/>
      </a:accent2>
      <a:accent3>
        <a:srgbClr val="60489D"/>
      </a:accent3>
      <a:accent4>
        <a:srgbClr val="C7BBDC"/>
      </a:accent4>
      <a:accent5>
        <a:srgbClr val="5D7683"/>
      </a:accent5>
      <a:accent6>
        <a:srgbClr val="9EB3BE"/>
      </a:accent6>
      <a:hlink>
        <a:srgbClr val="7BAFDE"/>
      </a:hlink>
      <a:folHlink>
        <a:srgbClr val="808285"/>
      </a:folHlink>
    </a:clrScheme>
    <a:fontScheme name="Calibri-Simple">
      <a:majorFont>
        <a:latin typeface="Calibri"/>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_mal.potx" id="{AB525B7C-6992-1B4E-A2C5-D29881C8ED59}" vid="{5C69A6DD-3162-B34D-961D-079DB74F0A77}"/>
    </a:ext>
  </a:extLst>
</a:theme>
</file>

<file path=ppt/theme/theme5.xml><?xml version="1.0" encoding="utf-8"?>
<a:theme xmlns:a="http://schemas.openxmlformats.org/drawingml/2006/main" name="AECO Brown">
  <a:themeElements>
    <a:clrScheme name="AECO brun">
      <a:dk1>
        <a:srgbClr val="414042"/>
      </a:dk1>
      <a:lt1>
        <a:srgbClr val="FFFFFF"/>
      </a:lt1>
      <a:dk2>
        <a:srgbClr val="808285"/>
      </a:dk2>
      <a:lt2>
        <a:srgbClr val="EFEFF0"/>
      </a:lt2>
      <a:accent1>
        <a:srgbClr val="AF8168"/>
      </a:accent1>
      <a:accent2>
        <a:srgbClr val="D8B39F"/>
      </a:accent2>
      <a:accent3>
        <a:srgbClr val="60489D"/>
      </a:accent3>
      <a:accent4>
        <a:srgbClr val="C7BBDC"/>
      </a:accent4>
      <a:accent5>
        <a:srgbClr val="5D7683"/>
      </a:accent5>
      <a:accent6>
        <a:srgbClr val="9EB3BE"/>
      </a:accent6>
      <a:hlink>
        <a:srgbClr val="7BAFDE"/>
      </a:hlink>
      <a:folHlink>
        <a:srgbClr val="808285"/>
      </a:folHlink>
    </a:clrScheme>
    <a:fontScheme name="Calibri-Simple">
      <a:majorFont>
        <a:latin typeface="Calibri"/>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_mal.potx" id="{AB525B7C-6992-1B4E-A2C5-D29881C8ED59}" vid="{7E367900-A538-6E4D-AFA5-ECFB0E154713}"/>
    </a:ext>
  </a:extLst>
</a:theme>
</file>

<file path=ppt/theme/theme6.xml><?xml version="1.0" encoding="utf-8"?>
<a:theme xmlns:a="http://schemas.openxmlformats.org/drawingml/2006/main" name="AECO Light Green">
  <a:themeElements>
    <a:clrScheme name="AECO dus grønn">
      <a:dk1>
        <a:srgbClr val="414042"/>
      </a:dk1>
      <a:lt1>
        <a:srgbClr val="FFFFFF"/>
      </a:lt1>
      <a:dk2>
        <a:srgbClr val="808285"/>
      </a:dk2>
      <a:lt2>
        <a:srgbClr val="EFEFF0"/>
      </a:lt2>
      <a:accent1>
        <a:srgbClr val="9FC195"/>
      </a:accent1>
      <a:accent2>
        <a:srgbClr val="76B049"/>
      </a:accent2>
      <a:accent3>
        <a:srgbClr val="E9841D"/>
      </a:accent3>
      <a:accent4>
        <a:srgbClr val="EFBB82"/>
      </a:accent4>
      <a:accent5>
        <a:srgbClr val="789CC2"/>
      </a:accent5>
      <a:accent6>
        <a:srgbClr val="ADCAEA"/>
      </a:accent6>
      <a:hlink>
        <a:srgbClr val="7BAFDE"/>
      </a:hlink>
      <a:folHlink>
        <a:srgbClr val="808285"/>
      </a:folHlink>
    </a:clrScheme>
    <a:fontScheme name="Calibri-Simple">
      <a:majorFont>
        <a:latin typeface="Calibri"/>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_mal.potx" id="{AB525B7C-6992-1B4E-A2C5-D29881C8ED59}" vid="{845DC855-797E-AF4B-9FBA-CC13955AECC0}"/>
    </a:ext>
  </a:extLst>
</a:theme>
</file>

<file path=ppt/theme/theme7.xml><?xml version="1.0" encoding="utf-8"?>
<a:theme xmlns:a="http://schemas.openxmlformats.org/drawingml/2006/main" name="AECO Green">
  <a:themeElements>
    <a:clrScheme name="AECO knall grønn">
      <a:dk1>
        <a:srgbClr val="414042"/>
      </a:dk1>
      <a:lt1>
        <a:srgbClr val="FFFFFF"/>
      </a:lt1>
      <a:dk2>
        <a:srgbClr val="808285"/>
      </a:dk2>
      <a:lt2>
        <a:srgbClr val="EFEFF0"/>
      </a:lt2>
      <a:accent1>
        <a:srgbClr val="76B049"/>
      </a:accent1>
      <a:accent2>
        <a:srgbClr val="9FC195"/>
      </a:accent2>
      <a:accent3>
        <a:srgbClr val="E9841D"/>
      </a:accent3>
      <a:accent4>
        <a:srgbClr val="EFBB82"/>
      </a:accent4>
      <a:accent5>
        <a:srgbClr val="789CC2"/>
      </a:accent5>
      <a:accent6>
        <a:srgbClr val="ADCAEA"/>
      </a:accent6>
      <a:hlink>
        <a:srgbClr val="7BAFDE"/>
      </a:hlink>
      <a:folHlink>
        <a:srgbClr val="808285"/>
      </a:folHlink>
    </a:clrScheme>
    <a:fontScheme name="Calibri-Simple">
      <a:majorFont>
        <a:latin typeface="Calibri"/>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_mal.potx" id="{AB525B7C-6992-1B4E-A2C5-D29881C8ED59}" vid="{C08239FE-9F3D-F84C-A1DB-E4448D7501A3}"/>
    </a:ext>
  </a:extLst>
</a:theme>
</file>

<file path=ppt/theme/theme8.xml><?xml version="1.0" encoding="utf-8"?>
<a:theme xmlns:a="http://schemas.openxmlformats.org/drawingml/2006/main" name="AECO Orange">
  <a:themeElements>
    <a:clrScheme name="AECO Orange">
      <a:dk1>
        <a:srgbClr val="414042"/>
      </a:dk1>
      <a:lt1>
        <a:srgbClr val="FFFFFF"/>
      </a:lt1>
      <a:dk2>
        <a:srgbClr val="808285"/>
      </a:dk2>
      <a:lt2>
        <a:srgbClr val="EFEFF0"/>
      </a:lt2>
      <a:accent1>
        <a:srgbClr val="E9841D"/>
      </a:accent1>
      <a:accent2>
        <a:srgbClr val="EFBB82"/>
      </a:accent2>
      <a:accent3>
        <a:srgbClr val="8E2B17"/>
      </a:accent3>
      <a:accent4>
        <a:srgbClr val="789CC2"/>
      </a:accent4>
      <a:accent5>
        <a:srgbClr val="ADCAEA"/>
      </a:accent5>
      <a:accent6>
        <a:srgbClr val="60489D"/>
      </a:accent6>
      <a:hlink>
        <a:srgbClr val="7BAFDE"/>
      </a:hlink>
      <a:folHlink>
        <a:srgbClr val="808285"/>
      </a:folHlink>
    </a:clrScheme>
    <a:fontScheme name="Calibri-Simple">
      <a:majorFont>
        <a:latin typeface="Calibri"/>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_mal.potx" id="{AB525B7C-6992-1B4E-A2C5-D29881C8ED59}" vid="{46B587C2-B8C7-F246-BF55-E9695A2E6B89}"/>
    </a:ext>
  </a:extLst>
</a:theme>
</file>

<file path=ppt/theme/theme9.xml><?xml version="1.0" encoding="utf-8"?>
<a:theme xmlns:a="http://schemas.openxmlformats.org/drawingml/2006/main" name="AECO Dark Red">
  <a:themeElements>
    <a:clrScheme name="AECO rød">
      <a:dk1>
        <a:srgbClr val="414042"/>
      </a:dk1>
      <a:lt1>
        <a:srgbClr val="FFFFFF"/>
      </a:lt1>
      <a:dk2>
        <a:srgbClr val="808285"/>
      </a:dk2>
      <a:lt2>
        <a:srgbClr val="EFEFF0"/>
      </a:lt2>
      <a:accent1>
        <a:srgbClr val="8E2B17"/>
      </a:accent1>
      <a:accent2>
        <a:srgbClr val="DE957D"/>
      </a:accent2>
      <a:accent3>
        <a:srgbClr val="E9841D"/>
      </a:accent3>
      <a:accent4>
        <a:srgbClr val="EFBB82"/>
      </a:accent4>
      <a:accent5>
        <a:srgbClr val="789CC2"/>
      </a:accent5>
      <a:accent6>
        <a:srgbClr val="ADCAEA"/>
      </a:accent6>
      <a:hlink>
        <a:srgbClr val="7BAFDE"/>
      </a:hlink>
      <a:folHlink>
        <a:srgbClr val="808285"/>
      </a:folHlink>
    </a:clrScheme>
    <a:fontScheme name="Calibri-Simple">
      <a:majorFont>
        <a:latin typeface="Calibri"/>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_mal.potx" id="{AB525B7C-6992-1B4E-A2C5-D29881C8ED59}" vid="{8E1FCE0E-5AAC-3043-AA62-9649B65FDD83}"/>
    </a:ext>
  </a:extLst>
</a:theme>
</file>

<file path=docProps/app.xml><?xml version="1.0" encoding="utf-8"?>
<Properties xmlns="http://schemas.openxmlformats.org/officeDocument/2006/extended-properties" xmlns:vt="http://schemas.openxmlformats.org/officeDocument/2006/docPropsVTypes">
  <Template>AECO_mal</Template>
  <TotalTime>11259</TotalTime>
  <Words>507</Words>
  <Application>Microsoft Office PowerPoint</Application>
  <PresentationFormat>Brugerdefineret</PresentationFormat>
  <Paragraphs>75</Paragraphs>
  <Slides>10</Slides>
  <Notes>9</Notes>
  <HiddenSlides>1</HiddenSlides>
  <MMClips>0</MMClips>
  <ScaleCrop>false</ScaleCrop>
  <HeadingPairs>
    <vt:vector size="6" baseType="variant">
      <vt:variant>
        <vt:lpstr>Benyttede skrifttyper</vt:lpstr>
      </vt:variant>
      <vt:variant>
        <vt:i4>3</vt:i4>
      </vt:variant>
      <vt:variant>
        <vt:lpstr>Tema</vt:lpstr>
      </vt:variant>
      <vt:variant>
        <vt:i4>10</vt:i4>
      </vt:variant>
      <vt:variant>
        <vt:lpstr>Slidetitler</vt:lpstr>
      </vt:variant>
      <vt:variant>
        <vt:i4>10</vt:i4>
      </vt:variant>
    </vt:vector>
  </HeadingPairs>
  <TitlesOfParts>
    <vt:vector size="23" baseType="lpstr">
      <vt:lpstr>Arial</vt:lpstr>
      <vt:lpstr>Calibri</vt:lpstr>
      <vt:lpstr>Calibri Light</vt:lpstr>
      <vt:lpstr>AECO Purple</vt:lpstr>
      <vt:lpstr>AECO Light Purple</vt:lpstr>
      <vt:lpstr>AECO Grey</vt:lpstr>
      <vt:lpstr>AECO Blue</vt:lpstr>
      <vt:lpstr>AECO Brown</vt:lpstr>
      <vt:lpstr>AECO Light Green</vt:lpstr>
      <vt:lpstr>AECO Green</vt:lpstr>
      <vt:lpstr>AECO Orange</vt:lpstr>
      <vt:lpstr>AECO Dark Red</vt:lpstr>
      <vt:lpstr>AECO Red</vt:lpstr>
      <vt:lpstr>Association of Arctic Expedition Cruise Operators</vt:lpstr>
      <vt:lpstr>PowerPoint-præsentation</vt:lpstr>
      <vt:lpstr>PowerPoint-præsentation</vt:lpstr>
      <vt:lpstr>PowerPoint-præsentation</vt:lpstr>
      <vt:lpstr>PowerPoint-præsentation</vt:lpstr>
      <vt:lpstr>AECO’s standards and guidelines </vt:lpstr>
      <vt:lpstr>Cruise Industry HFO Timeline </vt:lpstr>
      <vt:lpstr>Expedition cruise industry drivers</vt:lpstr>
      <vt:lpstr>Level playing field</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Edda Falk</dc:creator>
  <cp:lastModifiedBy>Troels Jacobsen</cp:lastModifiedBy>
  <cp:revision>99</cp:revision>
  <dcterms:created xsi:type="dcterms:W3CDTF">2018-04-03T14:59:22Z</dcterms:created>
  <dcterms:modified xsi:type="dcterms:W3CDTF">2020-09-28T13:32:33Z</dcterms:modified>
</cp:coreProperties>
</file>